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8" d="100"/>
          <a:sy n="68" d="100"/>
        </p:scale>
        <p:origin x="-2148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6218863"/>
            <a:ext cx="686331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14350" y="2336802"/>
            <a:ext cx="5829300" cy="243968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14350" y="4815476"/>
            <a:ext cx="5829300" cy="1599605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824" y="6604000"/>
            <a:ext cx="6860824" cy="2549451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AACE8D-BE5F-43E5-8C29-F9BC233A8D7B}" type="datetimeFigureOut">
              <a:rPr lang="en-US" smtClean="0"/>
              <a:t>2/29/2016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B0AD57-776F-4B8C-8F45-2ECC7831DB3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75106"/>
            <a:ext cx="6172200" cy="584809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AACE8D-BE5F-43E5-8C29-F9BC233A8D7B}" type="datetimeFigureOut">
              <a:rPr lang="en-US" smtClean="0"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B0AD57-776F-4B8C-8F45-2ECC7831DB3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33010" y="366187"/>
            <a:ext cx="1333103" cy="745701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743450" cy="745701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AACE8D-BE5F-43E5-8C29-F9BC233A8D7B}" type="datetimeFigureOut">
              <a:rPr lang="en-US" smtClean="0"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B0AD57-776F-4B8C-8F45-2ECC7831DB3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AACE8D-BE5F-43E5-8C29-F9BC233A8D7B}" type="datetimeFigureOut">
              <a:rPr lang="en-US" smtClean="0"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B0AD57-776F-4B8C-8F45-2ECC7831DB3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82" y="1412949"/>
            <a:ext cx="5829300" cy="24384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035" y="3908949"/>
            <a:ext cx="3429000" cy="1939851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AACE8D-BE5F-43E5-8C29-F9BC233A8D7B}" type="datetimeFigureOut">
              <a:rPr lang="en-US" smtClean="0"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B0AD57-776F-4B8C-8F45-2ECC7831DB3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2727510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2587698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AACE8D-BE5F-43E5-8C29-F9BC233A8D7B}" type="datetimeFigureOut">
              <a:rPr lang="en-US" smtClean="0"/>
              <a:t>2/29/2016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B0AD57-776F-4B8C-8F45-2ECC7831DB3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213600"/>
            <a:ext cx="303014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70" y="7213600"/>
            <a:ext cx="303133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1925726"/>
            <a:ext cx="303014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925726"/>
            <a:ext cx="303133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AACE8D-BE5F-43E5-8C29-F9BC233A8D7B}" type="datetimeFigureOut">
              <a:rPr lang="en-US" smtClean="0"/>
              <a:t>2/29/2016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B0AD57-776F-4B8C-8F45-2ECC7831DB3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AACE8D-BE5F-43E5-8C29-F9BC233A8D7B}" type="datetimeFigureOut">
              <a:rPr lang="en-US" smtClean="0"/>
              <a:t>2/29/2016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B0AD57-776F-4B8C-8F45-2ECC7831DB3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AACE8D-BE5F-43E5-8C29-F9BC233A8D7B}" type="datetimeFigureOut">
              <a:rPr lang="en-US" smtClean="0"/>
              <a:t>2/29/2016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B0AD57-776F-4B8C-8F45-2ECC7831DB3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02400"/>
            <a:ext cx="5611332" cy="6096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314700" y="7140136"/>
            <a:ext cx="2980944" cy="12192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85800" y="365760"/>
            <a:ext cx="5609844" cy="609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45274" y="8543925"/>
            <a:ext cx="1440180" cy="487680"/>
          </a:xfrm>
        </p:spPr>
        <p:txBody>
          <a:bodyPr/>
          <a:lstStyle>
            <a:extLst/>
          </a:lstStyle>
          <a:p>
            <a:fld id="{52AACE8D-BE5F-43E5-8C29-F9BC233A8D7B}" type="datetimeFigureOut">
              <a:rPr lang="en-US" smtClean="0"/>
              <a:t>2/29/2016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B0AD57-776F-4B8C-8F45-2ECC7831DB3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5924" y="7257870"/>
            <a:ext cx="5372100" cy="864309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1450" y="253291"/>
            <a:ext cx="6515100" cy="585216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AACE8D-BE5F-43E5-8C29-F9BC233A8D7B}" type="datetimeFigureOut">
              <a:rPr lang="en-US" smtClean="0"/>
              <a:t>2/29/2016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5054" y="8543926"/>
            <a:ext cx="1763011" cy="4868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B0AD57-776F-4B8C-8F45-2ECC7831DB3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6486830"/>
            <a:ext cx="6056574" cy="750229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74455" y="7926582"/>
            <a:ext cx="3705468" cy="12281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364288" y="7918681"/>
            <a:ext cx="2767838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6498084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6358272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374455" y="7926582"/>
            <a:ext cx="3705468" cy="12281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364288" y="7918681"/>
            <a:ext cx="2767838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1975105"/>
            <a:ext cx="6172200" cy="6034617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5045274" y="8543925"/>
            <a:ext cx="1440180" cy="48768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2AACE8D-BE5F-43E5-8C29-F9BC233A8D7B}" type="datetimeFigureOut">
              <a:rPr lang="en-US" smtClean="0"/>
              <a:t>2/29/2016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285054" y="8543926"/>
            <a:ext cx="1763011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485454" y="8543926"/>
            <a:ext cx="27432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3B0AD57-776F-4B8C-8F45-2ECC7831DB3F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685800"/>
            <a:ext cx="6553200" cy="14224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dirty="0">
                <a:solidFill>
                  <a:srgbClr val="FF0000"/>
                </a:solidFill>
              </a:rPr>
              <a:t/>
            </a:r>
            <a:br>
              <a:rPr lang="en-US" sz="2800" dirty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/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effectLst/>
              </a:rPr>
              <a:t/>
            </a:r>
            <a:br>
              <a:rPr lang="en-US" sz="2800" dirty="0" smtClean="0">
                <a:effectLst/>
              </a:rPr>
            </a:br>
            <a:r>
              <a:rPr lang="en-US" sz="2800" dirty="0">
                <a:solidFill>
                  <a:srgbClr val="FF0000"/>
                </a:solidFill>
              </a:rPr>
              <a:t>Veteran Legal </a:t>
            </a:r>
            <a:r>
              <a:rPr lang="en-US" sz="2800" dirty="0" smtClean="0">
                <a:solidFill>
                  <a:srgbClr val="FF0000"/>
                </a:solidFill>
              </a:rPr>
              <a:t>Services In collaboration </a:t>
            </a:r>
            <a:r>
              <a:rPr lang="en-US" sz="2800" dirty="0">
                <a:solidFill>
                  <a:srgbClr val="FF0000"/>
                </a:solidFill>
              </a:rPr>
              <a:t>with</a:t>
            </a:r>
            <a:br>
              <a:rPr lang="en-US" sz="2800" dirty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Veteran </a:t>
            </a:r>
            <a:r>
              <a:rPr lang="en-US" sz="2800" b="1" dirty="0" smtClean="0">
                <a:solidFill>
                  <a:srgbClr val="FF0000"/>
                </a:solidFill>
              </a:rPr>
              <a:t>Employment Resources </a:t>
            </a:r>
            <a:r>
              <a:rPr lang="en-US" sz="1400" b="1" dirty="0" smtClean="0">
                <a:solidFill>
                  <a:srgbClr val="FF0000"/>
                </a:solidFill>
              </a:rPr>
              <a:t>(VER/CWT)</a:t>
            </a:r>
            <a:r>
              <a:rPr lang="en-US" sz="1400" dirty="0">
                <a:solidFill>
                  <a:srgbClr val="FF0000"/>
                </a:solidFill>
              </a:rPr>
              <a:t/>
            </a:r>
            <a:br>
              <a:rPr lang="en-US" sz="1400" dirty="0">
                <a:solidFill>
                  <a:srgbClr val="FF0000"/>
                </a:solidFill>
              </a:rPr>
            </a:b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5486400" cy="7112000"/>
          </a:xfrm>
        </p:spPr>
        <p:txBody>
          <a:bodyPr>
            <a:normAutofit/>
          </a:bodyPr>
          <a:lstStyle/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The Honorable Judge John C. Cratsley (Ret.) with Pro Bono Director Lynn Girton, Esq. Attorney from Veterans Legal </a:t>
            </a:r>
            <a:r>
              <a:rPr lang="en-US" sz="1600" b="1" dirty="0" smtClean="0">
                <a:solidFill>
                  <a:schemeClr val="tx1"/>
                </a:solidFill>
              </a:rPr>
              <a:t>Services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tx1"/>
                </a:solidFill>
              </a:rPr>
              <a:t>The </a:t>
            </a:r>
            <a:r>
              <a:rPr lang="en-US" sz="1600" b="1" dirty="0" smtClean="0"/>
              <a:t>Legal Services Team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will meet with veterans one on one to access  Veteran issues.</a:t>
            </a: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tx1"/>
                </a:solidFill>
              </a:rPr>
              <a:t>Veterans  requiring legal   advice,  assistance, questions or the court appearance of a  Pro Bono Attorney. </a:t>
            </a: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accent2"/>
                </a:solidFill>
              </a:rPr>
              <a:t>Legal matters or issues pertaining  to  </a:t>
            </a:r>
            <a:r>
              <a:rPr lang="en-US" sz="1600" b="1" dirty="0">
                <a:solidFill>
                  <a:schemeClr val="accent2"/>
                </a:solidFill>
              </a:rPr>
              <a:t>s</a:t>
            </a:r>
            <a:r>
              <a:rPr lang="en-US" sz="1600" b="1" dirty="0" smtClean="0">
                <a:solidFill>
                  <a:schemeClr val="accent2"/>
                </a:solidFill>
              </a:rPr>
              <a:t>tates  other than  Massachusetts, New Hampshire or Vermont  will </a:t>
            </a:r>
            <a:r>
              <a:rPr lang="en-US" sz="1600" b="1" dirty="0">
                <a:solidFill>
                  <a:schemeClr val="accent2"/>
                </a:solidFill>
              </a:rPr>
              <a:t> </a:t>
            </a:r>
            <a:r>
              <a:rPr lang="en-US" sz="1600" b="1" dirty="0" smtClean="0">
                <a:solidFill>
                  <a:schemeClr val="accent2"/>
                </a:solidFill>
              </a:rPr>
              <a:t>require special review to determine if Veterans </a:t>
            </a:r>
            <a:r>
              <a:rPr lang="en-US" sz="1600" b="1" dirty="0">
                <a:solidFill>
                  <a:schemeClr val="accent2"/>
                </a:solidFill>
              </a:rPr>
              <a:t> </a:t>
            </a:r>
            <a:r>
              <a:rPr lang="en-US" sz="1600" b="1" dirty="0" smtClean="0">
                <a:solidFill>
                  <a:schemeClr val="accent2"/>
                </a:solidFill>
              </a:rPr>
              <a:t>Legal Service Team can  offer or provide assistance</a:t>
            </a:r>
            <a:r>
              <a:rPr lang="en-US" sz="1800" b="1" dirty="0" smtClean="0"/>
              <a:t>.</a:t>
            </a: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chemeClr val="tx1"/>
                </a:solidFill>
              </a:rPr>
              <a:t>WHEN</a:t>
            </a:r>
            <a:r>
              <a:rPr lang="en-US" sz="1800" b="1" dirty="0">
                <a:solidFill>
                  <a:schemeClr val="tx1"/>
                </a:solidFill>
              </a:rPr>
              <a:t>: </a:t>
            </a:r>
            <a:r>
              <a:rPr lang="en-US" sz="1800" b="1" dirty="0" smtClean="0">
                <a:solidFill>
                  <a:schemeClr val="tx1"/>
                </a:solidFill>
              </a:rPr>
              <a:t>March 15, 2016</a:t>
            </a:r>
            <a:endParaRPr lang="en-US" sz="1800" b="1" dirty="0">
              <a:solidFill>
                <a:schemeClr val="tx1"/>
              </a:solidFill>
            </a:endParaRPr>
          </a:p>
          <a:p>
            <a:pPr algn="ctr"/>
            <a:r>
              <a:rPr lang="en-US" sz="1800" b="1" i="1" dirty="0" smtClean="0">
                <a:solidFill>
                  <a:schemeClr val="tx1"/>
                </a:solidFill>
              </a:rPr>
              <a:t>      </a:t>
            </a:r>
            <a:r>
              <a:rPr lang="en-US" sz="1500" b="1" i="1" dirty="0">
                <a:solidFill>
                  <a:schemeClr val="tx1"/>
                </a:solidFill>
              </a:rPr>
              <a:t>(Bring </a:t>
            </a:r>
            <a:r>
              <a:rPr lang="en-US" sz="1500" b="1" i="1" dirty="0" smtClean="0">
                <a:solidFill>
                  <a:schemeClr val="tx1"/>
                </a:solidFill>
              </a:rPr>
              <a:t>subject related  or court </a:t>
            </a:r>
            <a:r>
              <a:rPr lang="en-US" sz="1500" b="1" i="1" dirty="0">
                <a:solidFill>
                  <a:schemeClr val="tx1"/>
                </a:solidFill>
              </a:rPr>
              <a:t>documents</a:t>
            </a:r>
            <a:r>
              <a:rPr lang="en-US" sz="1500" b="1" i="1" dirty="0" smtClean="0">
                <a:solidFill>
                  <a:schemeClr val="tx1"/>
                </a:solidFill>
              </a:rPr>
              <a:t>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TIME</a:t>
            </a:r>
            <a:r>
              <a:rPr lang="en-US" sz="1800" b="1" dirty="0">
                <a:solidFill>
                  <a:schemeClr val="tx1"/>
                </a:solidFill>
              </a:rPr>
              <a:t>: </a:t>
            </a:r>
            <a:r>
              <a:rPr lang="en-US" sz="1800" b="1" dirty="0" smtClean="0">
                <a:solidFill>
                  <a:schemeClr val="tx1"/>
                </a:solidFill>
              </a:rPr>
              <a:t>11:30 AM</a:t>
            </a:r>
            <a:r>
              <a:rPr lang="en-US" sz="1800" b="1" dirty="0">
                <a:solidFill>
                  <a:schemeClr val="tx1"/>
                </a:solidFill>
              </a:rPr>
              <a:t> 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smtClean="0">
                <a:solidFill>
                  <a:schemeClr val="tx1"/>
                </a:solidFill>
              </a:rPr>
              <a:t>(Arrive 15 minutes prior to scheduled appointment)</a:t>
            </a:r>
            <a:endParaRPr lang="en-US" sz="1100" b="1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WHERE</a:t>
            </a:r>
            <a:r>
              <a:rPr lang="en-US" sz="1800" b="1" dirty="0" smtClean="0">
                <a:solidFill>
                  <a:schemeClr val="tx1"/>
                </a:solidFill>
              </a:rPr>
              <a:t>:   	Bedford </a:t>
            </a:r>
            <a:r>
              <a:rPr lang="en-US" sz="1800" b="1" dirty="0">
                <a:solidFill>
                  <a:schemeClr val="tx1"/>
                </a:solidFill>
              </a:rPr>
              <a:t>VA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	   </a:t>
            </a:r>
            <a:r>
              <a:rPr lang="en-US" sz="1800" b="1" dirty="0" smtClean="0">
                <a:solidFill>
                  <a:schemeClr val="tx1"/>
                </a:solidFill>
              </a:rPr>
              <a:t>   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</a:rPr>
              <a:t>	Building 80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</a:rPr>
              <a:t>	   </a:t>
            </a:r>
            <a:r>
              <a:rPr lang="en-US" sz="1800" b="1" dirty="0" smtClean="0">
                <a:solidFill>
                  <a:schemeClr val="tx1"/>
                </a:solidFill>
              </a:rPr>
              <a:t>     	Room </a:t>
            </a:r>
            <a:r>
              <a:rPr lang="en-US" sz="1800" b="1" dirty="0">
                <a:solidFill>
                  <a:schemeClr val="tx1"/>
                </a:solidFill>
              </a:rPr>
              <a:t>106 meeting area</a:t>
            </a:r>
            <a:r>
              <a:rPr lang="en-US" sz="1800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Appointments Required, first come first served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Contact Paul Cheney @ 781-687-2575 to schedule, amend or cancel an appointment.</a:t>
            </a:r>
          </a:p>
          <a:p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336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2507</TotalTime>
  <Words>110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    Veteran Legal Services In collaboration with Veteran Employment Resources (VER/CWT) </vt:lpstr>
    </vt:vector>
  </TitlesOfParts>
  <Company>Veteran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Department of Veterans Affairs</dc:creator>
  <cp:lastModifiedBy>Department of Veterans Affairs</cp:lastModifiedBy>
  <cp:revision>29</cp:revision>
  <cp:lastPrinted>2015-10-21T18:06:25Z</cp:lastPrinted>
  <dcterms:created xsi:type="dcterms:W3CDTF">2015-10-13T17:07:06Z</dcterms:created>
  <dcterms:modified xsi:type="dcterms:W3CDTF">2016-02-29T15:00:35Z</dcterms:modified>
</cp:coreProperties>
</file>