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01" r:id="rId32"/>
    <p:sldId id="297" r:id="rId33"/>
    <p:sldId id="298" r:id="rId34"/>
    <p:sldId id="300" r:id="rId35"/>
    <p:sldId id="275" r:id="rId36"/>
    <p:sldId id="276" r:id="rId37"/>
    <p:sldId id="277" r:id="rId38"/>
    <p:sldId id="281" r:id="rId39"/>
    <p:sldId id="278" r:id="rId40"/>
    <p:sldId id="279" r:id="rId41"/>
    <p:sldId id="280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8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246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453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144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83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753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900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373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076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86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6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94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74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1112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170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584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897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146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449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102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062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155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08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851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28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7571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866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483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5303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6420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272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741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1515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20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70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91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06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225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39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64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8A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6525" y="1097025"/>
            <a:ext cx="8870950" cy="369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6525" y="138176"/>
            <a:ext cx="2973705" cy="914400"/>
          </a:xfrm>
          <a:custGeom>
            <a:avLst/>
            <a:gdLst/>
            <a:ahLst/>
            <a:cxnLst/>
            <a:rect l="l" t="t" r="r" b="b"/>
            <a:pathLst>
              <a:path w="2973705" h="914400">
                <a:moveTo>
                  <a:pt x="0" y="914400"/>
                </a:moveTo>
                <a:lnTo>
                  <a:pt x="2973451" y="914400"/>
                </a:lnTo>
                <a:lnTo>
                  <a:pt x="297345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A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54426" y="138176"/>
            <a:ext cx="5853430" cy="914400"/>
          </a:xfrm>
          <a:custGeom>
            <a:avLst/>
            <a:gdLst/>
            <a:ahLst/>
            <a:cxnLst/>
            <a:rect l="l" t="t" r="r" b="b"/>
            <a:pathLst>
              <a:path w="5853430" h="914400">
                <a:moveTo>
                  <a:pt x="0" y="914400"/>
                </a:moveTo>
                <a:lnTo>
                  <a:pt x="5853049" y="914400"/>
                </a:lnTo>
                <a:lnTo>
                  <a:pt x="5853049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5D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44900" y="5645150"/>
            <a:ext cx="5268976" cy="720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19551" y="5778500"/>
            <a:ext cx="4076700" cy="430530"/>
          </a:xfrm>
          <a:custGeom>
            <a:avLst/>
            <a:gdLst/>
            <a:ahLst/>
            <a:cxnLst/>
            <a:rect l="l" t="t" r="r" b="b"/>
            <a:pathLst>
              <a:path w="4076700" h="430529">
                <a:moveTo>
                  <a:pt x="0" y="430212"/>
                </a:moveTo>
                <a:lnTo>
                  <a:pt x="4076700" y="430212"/>
                </a:lnTo>
                <a:lnTo>
                  <a:pt x="4076700" y="0"/>
                </a:lnTo>
                <a:lnTo>
                  <a:pt x="0" y="0"/>
                </a:lnTo>
                <a:lnTo>
                  <a:pt x="0" y="430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6525" y="2041525"/>
            <a:ext cx="909637" cy="4679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6525" y="138176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904875"/>
                </a:moveTo>
                <a:lnTo>
                  <a:pt x="904875" y="904875"/>
                </a:lnTo>
                <a:lnTo>
                  <a:pt x="904875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C5D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6525" y="1097025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904875"/>
                </a:moveTo>
                <a:lnTo>
                  <a:pt x="904875" y="904875"/>
                </a:lnTo>
                <a:lnTo>
                  <a:pt x="904875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A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6525" y="2014601"/>
            <a:ext cx="911225" cy="4706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8984" y="97567"/>
            <a:ext cx="7606030" cy="112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594" y="1230788"/>
            <a:ext cx="8258810" cy="464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8A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25" y="1097025"/>
            <a:ext cx="8870950" cy="3698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525" y="138176"/>
            <a:ext cx="2973705" cy="914400"/>
          </a:xfrm>
          <a:custGeom>
            <a:avLst/>
            <a:gdLst/>
            <a:ahLst/>
            <a:cxnLst/>
            <a:rect l="l" t="t" r="r" b="b"/>
            <a:pathLst>
              <a:path w="2973705" h="914400">
                <a:moveTo>
                  <a:pt x="0" y="914400"/>
                </a:moveTo>
                <a:lnTo>
                  <a:pt x="2973451" y="914400"/>
                </a:lnTo>
                <a:lnTo>
                  <a:pt x="297345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A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4426" y="138176"/>
            <a:ext cx="5853430" cy="914400"/>
          </a:xfrm>
          <a:custGeom>
            <a:avLst/>
            <a:gdLst/>
            <a:ahLst/>
            <a:cxnLst/>
            <a:rect l="l" t="t" r="r" b="b"/>
            <a:pathLst>
              <a:path w="5853430" h="914400">
                <a:moveTo>
                  <a:pt x="0" y="914400"/>
                </a:moveTo>
                <a:lnTo>
                  <a:pt x="5853049" y="914400"/>
                </a:lnTo>
                <a:lnTo>
                  <a:pt x="5853049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5D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25" y="1097025"/>
            <a:ext cx="3017901" cy="3705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Phyllis Schilp BSN, RN</a:t>
            </a:r>
          </a:p>
          <a:p>
            <a:r>
              <a:rPr lang="en-US" dirty="0" smtClean="0"/>
              <a:t>Sudbury Board of Health Nurse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644900" y="5645150"/>
            <a:ext cx="5268976" cy="720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9551" y="5778500"/>
            <a:ext cx="4076700" cy="430530"/>
          </a:xfrm>
          <a:custGeom>
            <a:avLst/>
            <a:gdLst/>
            <a:ahLst/>
            <a:cxnLst/>
            <a:rect l="l" t="t" r="r" b="b"/>
            <a:pathLst>
              <a:path w="4076700" h="430529">
                <a:moveTo>
                  <a:pt x="0" y="430212"/>
                </a:moveTo>
                <a:lnTo>
                  <a:pt x="4076700" y="430212"/>
                </a:lnTo>
                <a:lnTo>
                  <a:pt x="4076700" y="0"/>
                </a:lnTo>
                <a:lnTo>
                  <a:pt x="0" y="0"/>
                </a:lnTo>
                <a:lnTo>
                  <a:pt x="0" y="430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8651" y="2415952"/>
            <a:ext cx="321881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Br</a:t>
            </a:r>
            <a:r>
              <a:rPr sz="4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ast </a:t>
            </a:r>
            <a:r>
              <a:rPr sz="4350" b="1" spc="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35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350" b="1" spc="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4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6950" y="3177936"/>
            <a:ext cx="4107815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15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5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15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15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15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5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15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50" spc="-2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1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150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5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15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1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50" spc="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157" y="6346904"/>
            <a:ext cx="174180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5" dirty="0">
                <a:solidFill>
                  <a:srgbClr val="0038A8"/>
                </a:solidFill>
                <a:latin typeface="Calibri"/>
                <a:cs typeface="Calibri"/>
              </a:rPr>
              <a:t>R</a:t>
            </a:r>
            <a:r>
              <a:rPr sz="1350" spc="-20" dirty="0">
                <a:solidFill>
                  <a:srgbClr val="0038A8"/>
                </a:solidFill>
                <a:latin typeface="Calibri"/>
                <a:cs typeface="Calibri"/>
              </a:rPr>
              <a:t>e</a:t>
            </a:r>
            <a:r>
              <a:rPr sz="1350" spc="-15" dirty="0">
                <a:solidFill>
                  <a:srgbClr val="0038A8"/>
                </a:solidFill>
                <a:latin typeface="Calibri"/>
                <a:cs typeface="Calibri"/>
              </a:rPr>
              <a:t>viewe</a:t>
            </a:r>
            <a:r>
              <a:rPr sz="1350" spc="10" dirty="0">
                <a:solidFill>
                  <a:srgbClr val="0038A8"/>
                </a:solidFill>
                <a:latin typeface="Calibri"/>
                <a:cs typeface="Calibri"/>
              </a:rPr>
              <a:t>d</a:t>
            </a:r>
            <a:r>
              <a:rPr sz="1350" dirty="0">
                <a:solidFill>
                  <a:srgbClr val="0038A8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0038A8"/>
                </a:solidFill>
                <a:latin typeface="Calibri"/>
                <a:cs typeface="Calibri"/>
              </a:rPr>
              <a:t>October</a:t>
            </a:r>
            <a:r>
              <a:rPr sz="1350" dirty="0">
                <a:solidFill>
                  <a:srgbClr val="0038A8"/>
                </a:solidFill>
                <a:latin typeface="Calibri"/>
                <a:cs typeface="Calibri"/>
              </a:rPr>
              <a:t> </a:t>
            </a:r>
            <a:r>
              <a:rPr sz="1350" spc="-135" dirty="0">
                <a:solidFill>
                  <a:srgbClr val="0038A8"/>
                </a:solidFill>
                <a:latin typeface="Calibri"/>
                <a:cs typeface="Calibri"/>
              </a:rPr>
              <a:t> </a:t>
            </a:r>
            <a:r>
              <a:rPr sz="1350" spc="25" dirty="0">
                <a:solidFill>
                  <a:srgbClr val="0038A8"/>
                </a:solidFill>
                <a:latin typeface="Calibri"/>
                <a:cs typeface="Calibri"/>
              </a:rPr>
              <a:t>201</a:t>
            </a:r>
            <a:r>
              <a:rPr sz="1350" spc="10" dirty="0">
                <a:solidFill>
                  <a:srgbClr val="0038A8"/>
                </a:solidFill>
                <a:latin typeface="Calibri"/>
                <a:cs typeface="Calibri"/>
              </a:rPr>
              <a:t>5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686560">
              <a:lnSpc>
                <a:spcPct val="100000"/>
              </a:lnSpc>
            </a:pPr>
            <a:r>
              <a:rPr spc="-3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  <a:r>
              <a:rPr spc="-20" dirty="0"/>
              <a:t> </a:t>
            </a:r>
            <a:r>
              <a:rPr spc="-30" dirty="0"/>
              <a:t>r</a:t>
            </a:r>
            <a:r>
              <a:rPr spc="-25" dirty="0"/>
              <a:t>i</a:t>
            </a:r>
            <a:r>
              <a:rPr spc="-5" dirty="0"/>
              <a:t>s</a:t>
            </a:r>
            <a:r>
              <a:rPr dirty="0"/>
              <a:t>k</a:t>
            </a:r>
            <a:r>
              <a:rPr spc="15" dirty="0"/>
              <a:t> </a:t>
            </a:r>
            <a:r>
              <a:rPr spc="-25" dirty="0"/>
              <a:t>f</a:t>
            </a:r>
            <a:r>
              <a:rPr dirty="0"/>
              <a:t>a</a:t>
            </a:r>
            <a:r>
              <a:rPr spc="-25" dirty="0"/>
              <a:t>ctor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855" y="1329732"/>
            <a:ext cx="7492365" cy="513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6670" indent="-342900">
              <a:lnSpc>
                <a:spcPct val="10160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5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ot</a:t>
            </a:r>
            <a:r>
              <a:rPr sz="3150" spc="20" dirty="0">
                <a:latin typeface="Calibri"/>
                <a:cs typeface="Calibri"/>
              </a:rPr>
              <a:t> h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ving</a:t>
            </a:r>
            <a:r>
              <a:rPr sz="3150" spc="12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5" dirty="0">
                <a:latin typeface="Calibri"/>
                <a:cs typeface="Calibri"/>
              </a:rPr>
              <a:t>il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9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or</a:t>
            </a:r>
            <a:r>
              <a:rPr sz="3150" spc="-2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ving</a:t>
            </a:r>
            <a:r>
              <a:rPr sz="3150" spc="12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25" dirty="0">
                <a:latin typeface="Calibri"/>
                <a:cs typeface="Calibri"/>
              </a:rPr>
              <a:t>m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l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li</a:t>
            </a:r>
            <a:r>
              <a:rPr sz="3150" dirty="0">
                <a:latin typeface="Calibri"/>
                <a:cs typeface="Calibri"/>
              </a:rPr>
              <a:t>f</a:t>
            </a:r>
            <a:r>
              <a:rPr sz="3150" spc="15" dirty="0">
                <a:latin typeface="Calibri"/>
                <a:cs typeface="Calibri"/>
              </a:rPr>
              <a:t>e</a:t>
            </a:r>
            <a:r>
              <a:rPr sz="3150" spc="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(</a:t>
            </a:r>
            <a:r>
              <a:rPr sz="3150" spc="-15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ft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ge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3</a:t>
            </a:r>
            <a:r>
              <a:rPr sz="3150" spc="25" dirty="0">
                <a:latin typeface="Calibri"/>
                <a:cs typeface="Calibri"/>
              </a:rPr>
              <a:t>0</a:t>
            </a:r>
            <a:r>
              <a:rPr sz="3150" spc="5" dirty="0">
                <a:latin typeface="Calibri"/>
                <a:cs typeface="Calibri"/>
              </a:rPr>
              <a:t>)</a:t>
            </a:r>
            <a:endParaRPr sz="3150" dirty="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1075"/>
              </a:spcBef>
            </a:pP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li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ht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-15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18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dirty="0">
                <a:latin typeface="Calibri"/>
                <a:cs typeface="Calibri"/>
              </a:rPr>
              <a:t>y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-2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s</a:t>
            </a:r>
            <a:endParaRPr sz="3150" dirty="0">
              <a:latin typeface="Calibri"/>
              <a:cs typeface="Calibri"/>
            </a:endParaRPr>
          </a:p>
          <a:p>
            <a:pPr marL="470534" marR="5080">
              <a:lnSpc>
                <a:spcPct val="100000"/>
              </a:lnSpc>
              <a:spcBef>
                <a:spcPts val="1075"/>
              </a:spcBef>
            </a:pPr>
            <a:r>
              <a:rPr sz="2800" spc="2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li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ht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7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 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gh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p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5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ot</a:t>
            </a:r>
            <a:r>
              <a:rPr sz="3150" spc="25" dirty="0">
                <a:latin typeface="Calibri"/>
                <a:cs typeface="Calibri"/>
              </a:rPr>
              <a:t> b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5" dirty="0">
                <a:latin typeface="Calibri"/>
                <a:cs typeface="Calibri"/>
              </a:rPr>
              <a:t>f</a:t>
            </a:r>
            <a:r>
              <a:rPr sz="3150" spc="-35" dirty="0">
                <a:latin typeface="Calibri"/>
                <a:cs typeface="Calibri"/>
              </a:rPr>
              <a:t>e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10" dirty="0">
                <a:latin typeface="Calibri"/>
                <a:cs typeface="Calibri"/>
              </a:rPr>
              <a:t>ing</a:t>
            </a:r>
            <a:endParaRPr sz="3150" dirty="0">
              <a:latin typeface="Calibri"/>
              <a:cs typeface="Calibri"/>
            </a:endParaRPr>
          </a:p>
          <a:p>
            <a:pPr marL="470534" marR="445134">
              <a:lnSpc>
                <a:spcPct val="100000"/>
              </a:lnSpc>
              <a:spcBef>
                <a:spcPts val="1075"/>
              </a:spcBef>
            </a:pPr>
            <a:r>
              <a:rPr sz="2800" spc="2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udi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fee</a:t>
            </a:r>
            <a:r>
              <a:rPr sz="2800" spc="15" dirty="0">
                <a:latin typeface="Calibri"/>
                <a:cs typeface="Calibri"/>
              </a:rPr>
              <a:t>din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686560">
              <a:lnSpc>
                <a:spcPct val="100000"/>
              </a:lnSpc>
            </a:pPr>
            <a:r>
              <a:rPr spc="-3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  <a:r>
              <a:rPr spc="-20" dirty="0"/>
              <a:t> </a:t>
            </a:r>
            <a:r>
              <a:rPr spc="-30" dirty="0"/>
              <a:t>r</a:t>
            </a:r>
            <a:r>
              <a:rPr spc="-25" dirty="0"/>
              <a:t>i</a:t>
            </a:r>
            <a:r>
              <a:rPr spc="-5" dirty="0"/>
              <a:t>s</a:t>
            </a:r>
            <a:r>
              <a:rPr dirty="0"/>
              <a:t>k</a:t>
            </a:r>
            <a:r>
              <a:rPr spc="15" dirty="0"/>
              <a:t> </a:t>
            </a:r>
            <a:r>
              <a:rPr spc="-25" dirty="0"/>
              <a:t>f</a:t>
            </a:r>
            <a:r>
              <a:rPr dirty="0"/>
              <a:t>a</a:t>
            </a:r>
            <a:r>
              <a:rPr spc="-25" dirty="0"/>
              <a:t>ctor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855" y="1302681"/>
            <a:ext cx="5151755" cy="478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0" dirty="0">
                <a:latin typeface="Calibri"/>
                <a:cs typeface="Calibri"/>
              </a:rPr>
              <a:t>P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10" dirty="0">
                <a:latin typeface="Calibri"/>
                <a:cs typeface="Calibri"/>
              </a:rPr>
              <a:t>y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12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0" dirty="0">
                <a:latin typeface="Calibri"/>
                <a:cs typeface="Calibri"/>
              </a:rPr>
              <a:t>vity</a:t>
            </a:r>
            <a:endParaRPr sz="3150" dirty="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1135"/>
              </a:spcBef>
            </a:pP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Wingdings"/>
                <a:cs typeface="Wingdings"/>
              </a:rPr>
              <a:t>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-2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10" dirty="0">
                <a:latin typeface="Calibri"/>
                <a:cs typeface="Calibri"/>
              </a:rPr>
              <a:t>Ov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20" dirty="0">
                <a:latin typeface="Calibri"/>
                <a:cs typeface="Calibri"/>
              </a:rPr>
              <a:t>w</a:t>
            </a:r>
            <a:r>
              <a:rPr sz="3150" spc="-5" dirty="0">
                <a:latin typeface="Calibri"/>
                <a:cs typeface="Calibri"/>
              </a:rPr>
              <a:t>ei</a:t>
            </a:r>
            <a:r>
              <a:rPr sz="3150" spc="10" dirty="0">
                <a:latin typeface="Calibri"/>
                <a:cs typeface="Calibri"/>
              </a:rPr>
              <a:t>g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10" dirty="0">
                <a:latin typeface="Calibri"/>
                <a:cs typeface="Calibri"/>
              </a:rPr>
              <a:t>t</a:t>
            </a:r>
            <a:endParaRPr sz="3150" dirty="0">
              <a:latin typeface="Calibri"/>
              <a:cs typeface="Calibri"/>
            </a:endParaRPr>
          </a:p>
          <a:p>
            <a:pPr marL="470534">
              <a:lnSpc>
                <a:spcPts val="3329"/>
              </a:lnSpc>
              <a:spcBef>
                <a:spcPts val="1135"/>
              </a:spcBef>
            </a:pP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es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Wingdings"/>
                <a:cs typeface="Wingdings"/>
              </a:rPr>
              <a:t>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se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g</a:t>
            </a:r>
          </a:p>
          <a:p>
            <a:pPr marL="470534">
              <a:lnSpc>
                <a:spcPts val="3329"/>
              </a:lnSpc>
            </a:pP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p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15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h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dirty="0">
                <a:latin typeface="Calibri"/>
                <a:cs typeface="Calibri"/>
              </a:rPr>
              <a:t>e</a:t>
            </a:r>
          </a:p>
          <a:p>
            <a:pPr marL="470534">
              <a:lnSpc>
                <a:spcPct val="100000"/>
              </a:lnSpc>
              <a:spcBef>
                <a:spcPts val="1075"/>
              </a:spcBef>
            </a:pP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lin</a:t>
            </a:r>
            <a:r>
              <a:rPr sz="2800" spc="-25" dirty="0">
                <a:latin typeface="Calibri"/>
                <a:cs typeface="Calibri"/>
              </a:rPr>
              <a:t>ke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</a:p>
          <a:p>
            <a:pPr marL="470534" marR="5080">
              <a:lnSpc>
                <a:spcPct val="100000"/>
              </a:lnSpc>
              <a:spcBef>
                <a:spcPts val="1025"/>
              </a:spcBef>
            </a:pPr>
            <a:r>
              <a:rPr sz="2800" spc="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un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k</a:t>
            </a:r>
          </a:p>
        </p:txBody>
      </p:sp>
      <p:sp>
        <p:nvSpPr>
          <p:cNvPr id="4" name="object 4"/>
          <p:cNvSpPr/>
          <p:nvPr/>
        </p:nvSpPr>
        <p:spPr>
          <a:xfrm>
            <a:off x="6604000" y="1209675"/>
            <a:ext cx="1792351" cy="1554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99350" y="2730500"/>
            <a:ext cx="1158875" cy="1401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5950" y="4132262"/>
            <a:ext cx="1311275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702435">
              <a:lnSpc>
                <a:spcPct val="100000"/>
              </a:lnSpc>
            </a:pPr>
            <a:r>
              <a:rPr spc="15" dirty="0"/>
              <a:t>P</a:t>
            </a:r>
            <a:r>
              <a:rPr spc="-25" dirty="0"/>
              <a:t>r</a:t>
            </a:r>
            <a:r>
              <a:rPr spc="-20" dirty="0"/>
              <a:t>e</a:t>
            </a:r>
            <a:r>
              <a:rPr spc="-15" dirty="0"/>
              <a:t>v</a:t>
            </a:r>
            <a:r>
              <a:rPr spc="-20" dirty="0"/>
              <a:t>e</a:t>
            </a:r>
            <a:r>
              <a:rPr spc="-5" dirty="0"/>
              <a:t>n</a:t>
            </a:r>
            <a:r>
              <a:rPr spc="-40" dirty="0"/>
              <a:t>t</a:t>
            </a:r>
            <a:r>
              <a:rPr spc="-2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15" dirty="0"/>
              <a:t> </a:t>
            </a:r>
            <a:r>
              <a:rPr spc="-2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855" y="1329732"/>
            <a:ext cx="7527290" cy="476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10" dirty="0">
                <a:latin typeface="Calibri"/>
                <a:cs typeface="Calibri"/>
              </a:rPr>
              <a:t>Ho</a:t>
            </a:r>
            <a:r>
              <a:rPr sz="3150" spc="20" dirty="0">
                <a:latin typeface="Calibri"/>
                <a:cs typeface="Calibri"/>
              </a:rPr>
              <a:t>w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5" dirty="0">
                <a:latin typeface="Calibri"/>
                <a:cs typeface="Calibri"/>
              </a:rPr>
              <a:t>l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60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wo</a:t>
            </a:r>
            <a:r>
              <a:rPr sz="3150" spc="10" dirty="0">
                <a:latin typeface="Calibri"/>
                <a:cs typeface="Calibri"/>
              </a:rPr>
              <a:t>m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3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l</a:t>
            </a:r>
            <a:r>
              <a:rPr sz="3150" spc="10" dirty="0">
                <a:latin typeface="Calibri"/>
                <a:cs typeface="Calibri"/>
              </a:rPr>
              <a:t>ow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dirty="0">
                <a:latin typeface="Calibri"/>
                <a:cs typeface="Calibri"/>
              </a:rPr>
              <a:t>k:</a:t>
            </a:r>
            <a:endParaRPr sz="3150">
              <a:latin typeface="Calibri"/>
              <a:cs typeface="Calibri"/>
            </a:endParaRPr>
          </a:p>
          <a:p>
            <a:pPr marL="760095" lvl="1" indent="-289560">
              <a:lnSpc>
                <a:spcPct val="100000"/>
              </a:lnSpc>
              <a:spcBef>
                <a:spcPts val="107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20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760095" lvl="1" indent="-289560">
              <a:lnSpc>
                <a:spcPct val="100000"/>
              </a:lnSpc>
              <a:spcBef>
                <a:spcPts val="102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2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ph</a:t>
            </a:r>
            <a:r>
              <a:rPr sz="2800" spc="-20" dirty="0">
                <a:latin typeface="Calibri"/>
                <a:cs typeface="Calibri"/>
              </a:rPr>
              <a:t>ys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ll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7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760095" lvl="1" indent="-289560">
              <a:lnSpc>
                <a:spcPct val="100000"/>
              </a:lnSpc>
              <a:spcBef>
                <a:spcPts val="102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wo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3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lso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spc="10" dirty="0">
                <a:latin typeface="Calibri"/>
                <a:cs typeface="Calibri"/>
              </a:rPr>
              <a:t>ink</a:t>
            </a:r>
            <a:r>
              <a:rPr sz="3150" spc="5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u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spc="10" dirty="0">
                <a:latin typeface="Calibri"/>
                <a:cs typeface="Calibri"/>
              </a:rPr>
              <a:t>ings</a:t>
            </a:r>
            <a:endParaRPr sz="31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0"/>
              </a:spcBef>
            </a:pPr>
            <a:r>
              <a:rPr sz="3150" spc="-5" dirty="0">
                <a:latin typeface="Calibri"/>
                <a:cs typeface="Calibri"/>
              </a:rPr>
              <a:t>li</a:t>
            </a:r>
            <a:r>
              <a:rPr sz="3150" spc="15" dirty="0">
                <a:latin typeface="Calibri"/>
                <a:cs typeface="Calibri"/>
              </a:rPr>
              <a:t>ke</a:t>
            </a:r>
            <a:endParaRPr sz="3150">
              <a:latin typeface="Calibri"/>
              <a:cs typeface="Calibri"/>
            </a:endParaRPr>
          </a:p>
          <a:p>
            <a:pPr marL="760095" lvl="1" indent="-289560">
              <a:lnSpc>
                <a:spcPct val="100000"/>
              </a:lnSpc>
              <a:spcBef>
                <a:spcPts val="1070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843915" algn="l"/>
              </a:tabLst>
            </a:pPr>
            <a:r>
              <a:rPr sz="2800" spc="25" dirty="0">
                <a:latin typeface="Calibri"/>
                <a:cs typeface="Calibri"/>
              </a:rPr>
              <a:t>B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p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’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760095" marR="300355" lvl="1" indent="-289560">
              <a:lnSpc>
                <a:spcPct val="100000"/>
              </a:lnSpc>
              <a:spcBef>
                <a:spcPts val="102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844550" algn="l"/>
              </a:tabLst>
            </a:pP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er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20" dirty="0">
                <a:latin typeface="Calibri"/>
                <a:cs typeface="Calibri"/>
              </a:rPr>
              <a:t>sy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p</a:t>
            </a:r>
            <a:r>
              <a:rPr sz="2800" spc="10" dirty="0">
                <a:latin typeface="Calibri"/>
                <a:cs typeface="Calibri"/>
              </a:rPr>
              <a:t>to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p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702435">
              <a:lnSpc>
                <a:spcPct val="100000"/>
              </a:lnSpc>
            </a:pPr>
            <a:r>
              <a:rPr spc="15" dirty="0"/>
              <a:t>P</a:t>
            </a:r>
            <a:r>
              <a:rPr spc="-25" dirty="0"/>
              <a:t>r</a:t>
            </a:r>
            <a:r>
              <a:rPr spc="-20" dirty="0"/>
              <a:t>e</a:t>
            </a:r>
            <a:r>
              <a:rPr spc="-15" dirty="0"/>
              <a:t>v</a:t>
            </a:r>
            <a:r>
              <a:rPr spc="-20" dirty="0"/>
              <a:t>e</a:t>
            </a:r>
            <a:r>
              <a:rPr spc="-5" dirty="0"/>
              <a:t>n</a:t>
            </a:r>
            <a:r>
              <a:rPr spc="-40" dirty="0"/>
              <a:t>t</a:t>
            </a:r>
            <a:r>
              <a:rPr spc="-2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15" dirty="0"/>
              <a:t> </a:t>
            </a:r>
            <a:r>
              <a:rPr spc="-2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7795" y="1393840"/>
            <a:ext cx="5796280" cy="37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h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-35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i</a:t>
            </a:r>
            <a:r>
              <a:rPr sz="3150" spc="10" dirty="0">
                <a:latin typeface="Calibri"/>
                <a:cs typeface="Calibri"/>
              </a:rPr>
              <a:t>s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u</a:t>
            </a:r>
            <a:r>
              <a:rPr sz="3150" spc="-15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4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w</a:t>
            </a:r>
            <a:r>
              <a:rPr sz="3150" spc="-5" dirty="0">
                <a:latin typeface="Calibri"/>
                <a:cs typeface="Calibri"/>
              </a:rPr>
              <a:t>a</a:t>
            </a:r>
            <a:r>
              <a:rPr sz="3150" dirty="0">
                <a:latin typeface="Calibri"/>
                <a:cs typeface="Calibri"/>
              </a:rPr>
              <a:t>y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to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p</a:t>
            </a:r>
            <a:r>
              <a:rPr sz="3150" spc="-35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dirty="0">
                <a:latin typeface="Calibri"/>
                <a:cs typeface="Calibri"/>
              </a:rPr>
              <a:t>v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5" dirty="0">
                <a:latin typeface="Calibri"/>
                <a:cs typeface="Calibri"/>
              </a:rPr>
              <a:t>nt</a:t>
            </a: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3150" spc="10" dirty="0">
                <a:latin typeface="Calibri"/>
                <a:cs typeface="Calibri"/>
              </a:rPr>
              <a:t>b</a:t>
            </a:r>
            <a:r>
              <a:rPr sz="3150" spc="-15" dirty="0">
                <a:latin typeface="Calibri"/>
                <a:cs typeface="Calibri"/>
              </a:rPr>
              <a:t>rea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13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ca</a:t>
            </a:r>
            <a:r>
              <a:rPr sz="3150" spc="10" dirty="0">
                <a:latin typeface="Calibri"/>
                <a:cs typeface="Calibri"/>
              </a:rPr>
              <a:t>n</a:t>
            </a:r>
            <a:r>
              <a:rPr sz="3150" spc="-10" dirty="0">
                <a:latin typeface="Calibri"/>
                <a:cs typeface="Calibri"/>
              </a:rPr>
              <a:t>ce</a:t>
            </a:r>
            <a:r>
              <a:rPr sz="3150" spc="-25" dirty="0">
                <a:latin typeface="Calibri"/>
                <a:cs typeface="Calibri"/>
              </a:rPr>
              <a:t>r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1699"/>
              </a:lnSpc>
            </a:pPr>
            <a:r>
              <a:rPr sz="3150" spc="15" dirty="0">
                <a:latin typeface="Calibri"/>
                <a:cs typeface="Calibri"/>
              </a:rPr>
              <a:t>B</a:t>
            </a:r>
            <a:r>
              <a:rPr sz="3150" spc="25" dirty="0">
                <a:latin typeface="Calibri"/>
                <a:cs typeface="Calibri"/>
              </a:rPr>
              <a:t>u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h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-35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a</a:t>
            </a:r>
            <a:r>
              <a:rPr sz="3150" spc="-35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40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t</a:t>
            </a:r>
            <a:r>
              <a:rPr sz="3150" spc="5" dirty="0">
                <a:latin typeface="Calibri"/>
                <a:cs typeface="Calibri"/>
              </a:rPr>
              <a:t>hing</a:t>
            </a:r>
            <a:r>
              <a:rPr sz="3150" spc="10" dirty="0">
                <a:latin typeface="Calibri"/>
                <a:cs typeface="Calibri"/>
              </a:rPr>
              <a:t>s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u="heavy" spc="-15" dirty="0">
                <a:latin typeface="Calibri"/>
                <a:cs typeface="Calibri"/>
              </a:rPr>
              <a:t>a</a:t>
            </a:r>
            <a:r>
              <a:rPr sz="3150" u="heavy" spc="-10" dirty="0">
                <a:latin typeface="Calibri"/>
                <a:cs typeface="Calibri"/>
              </a:rPr>
              <a:t>l</a:t>
            </a:r>
            <a:r>
              <a:rPr sz="3150" u="heavy" spc="5" dirty="0">
                <a:latin typeface="Calibri"/>
                <a:cs typeface="Calibri"/>
              </a:rPr>
              <a:t>l</a:t>
            </a:r>
            <a:r>
              <a:rPr sz="3150" spc="60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wo</a:t>
            </a:r>
            <a:r>
              <a:rPr sz="3150" spc="10" dirty="0">
                <a:latin typeface="Calibri"/>
                <a:cs typeface="Calibri"/>
              </a:rPr>
              <a:t>m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3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5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d</a:t>
            </a:r>
            <a:r>
              <a:rPr sz="3150" spc="15" dirty="0">
                <a:latin typeface="Calibri"/>
                <a:cs typeface="Calibri"/>
              </a:rPr>
              <a:t>o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h</a:t>
            </a:r>
            <a:r>
              <a:rPr sz="3150" spc="-5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90" dirty="0">
                <a:latin typeface="Calibri"/>
                <a:cs typeface="Calibri"/>
              </a:rPr>
              <a:t> </a:t>
            </a:r>
            <a:r>
              <a:rPr sz="3150" u="heavy" spc="5" dirty="0">
                <a:latin typeface="Calibri"/>
                <a:cs typeface="Calibri"/>
              </a:rPr>
              <a:t>m</a:t>
            </a:r>
            <a:r>
              <a:rPr sz="3150" u="heavy" spc="-10" dirty="0">
                <a:latin typeface="Calibri"/>
                <a:cs typeface="Calibri"/>
              </a:rPr>
              <a:t>i</a:t>
            </a:r>
            <a:r>
              <a:rPr sz="3150" u="heavy" spc="10" dirty="0">
                <a:latin typeface="Calibri"/>
                <a:cs typeface="Calibri"/>
              </a:rPr>
              <a:t>g</a:t>
            </a:r>
            <a:r>
              <a:rPr sz="3150" u="heavy" spc="20" dirty="0">
                <a:latin typeface="Calibri"/>
                <a:cs typeface="Calibri"/>
              </a:rPr>
              <a:t>h</a:t>
            </a:r>
            <a:r>
              <a:rPr sz="3150" u="heavy" spc="10" dirty="0">
                <a:latin typeface="Calibri"/>
                <a:cs typeface="Calibri"/>
              </a:rPr>
              <a:t>t</a:t>
            </a:r>
            <a:r>
              <a:rPr sz="3150" spc="90" dirty="0">
                <a:latin typeface="Calibri"/>
                <a:cs typeface="Calibri"/>
              </a:rPr>
              <a:t> </a:t>
            </a:r>
            <a:r>
              <a:rPr sz="3150" spc="-35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d</a:t>
            </a:r>
            <a:r>
              <a:rPr sz="3150" spc="25" dirty="0">
                <a:latin typeface="Calibri"/>
                <a:cs typeface="Calibri"/>
              </a:rPr>
              <a:t>u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60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h</a:t>
            </a:r>
            <a:r>
              <a:rPr sz="3150" spc="-5" dirty="0">
                <a:latin typeface="Calibri"/>
                <a:cs typeface="Calibri"/>
              </a:rPr>
              <a:t>ei</a:t>
            </a:r>
            <a:r>
              <a:rPr sz="3150" dirty="0">
                <a:latin typeface="Calibri"/>
                <a:cs typeface="Calibri"/>
              </a:rPr>
              <a:t>r</a:t>
            </a:r>
            <a:r>
              <a:rPr sz="3150" spc="30" dirty="0">
                <a:latin typeface="Calibri"/>
                <a:cs typeface="Calibri"/>
              </a:rPr>
              <a:t> </a:t>
            </a:r>
            <a:r>
              <a:rPr sz="3150" spc="-35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i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dirty="0">
                <a:latin typeface="Calibri"/>
                <a:cs typeface="Calibri"/>
              </a:rPr>
              <a:t>k</a:t>
            </a:r>
            <a:r>
              <a:rPr sz="3150" spc="5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nd</a:t>
            </a:r>
            <a:r>
              <a:rPr sz="3150" spc="5" dirty="0">
                <a:latin typeface="Calibri"/>
                <a:cs typeface="Calibri"/>
              </a:rPr>
              <a:t> h</a:t>
            </a:r>
            <a:r>
              <a:rPr sz="3150" spc="-5" dirty="0">
                <a:latin typeface="Calibri"/>
                <a:cs typeface="Calibri"/>
              </a:rPr>
              <a:t>el</a:t>
            </a:r>
            <a:r>
              <a:rPr sz="3150" spc="15" dirty="0">
                <a:latin typeface="Calibri"/>
                <a:cs typeface="Calibri"/>
              </a:rPr>
              <a:t>p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i</a:t>
            </a:r>
            <a:r>
              <a:rPr sz="3150" spc="10" dirty="0">
                <a:latin typeface="Calibri"/>
                <a:cs typeface="Calibri"/>
              </a:rPr>
              <a:t>n</a:t>
            </a:r>
            <a:r>
              <a:rPr sz="3150" spc="-10" dirty="0">
                <a:latin typeface="Calibri"/>
                <a:cs typeface="Calibri"/>
              </a:rPr>
              <a:t>c</a:t>
            </a:r>
            <a:r>
              <a:rPr sz="3150" spc="-35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5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60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h</a:t>
            </a:r>
            <a:r>
              <a:rPr sz="3150" spc="15" dirty="0">
                <a:latin typeface="Calibri"/>
                <a:cs typeface="Calibri"/>
              </a:rPr>
              <a:t>e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10" dirty="0">
                <a:latin typeface="Calibri"/>
                <a:cs typeface="Calibri"/>
              </a:rPr>
              <a:t>ds</a:t>
            </a:r>
            <a:r>
              <a:rPr sz="3150" spc="2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h</a:t>
            </a:r>
            <a:r>
              <a:rPr sz="3150" spc="-5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i</a:t>
            </a:r>
            <a:r>
              <a:rPr sz="3150" spc="5" dirty="0">
                <a:latin typeface="Calibri"/>
                <a:cs typeface="Calibri"/>
              </a:rPr>
              <a:t>f</a:t>
            </a:r>
            <a:r>
              <a:rPr sz="3150" spc="-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h</a:t>
            </a:r>
            <a:r>
              <a:rPr sz="3150" dirty="0">
                <a:latin typeface="Calibri"/>
                <a:cs typeface="Calibri"/>
              </a:rPr>
              <a:t>ey </a:t>
            </a:r>
            <a:r>
              <a:rPr sz="3150" spc="10" dirty="0">
                <a:latin typeface="Calibri"/>
                <a:cs typeface="Calibri"/>
              </a:rPr>
              <a:t>d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10" dirty="0">
                <a:latin typeface="Calibri"/>
                <a:cs typeface="Calibri"/>
              </a:rPr>
              <a:t> g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b</a:t>
            </a:r>
            <a:r>
              <a:rPr sz="3150" spc="-15" dirty="0">
                <a:latin typeface="Calibri"/>
                <a:cs typeface="Calibri"/>
              </a:rPr>
              <a:t>rea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13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ca</a:t>
            </a:r>
            <a:r>
              <a:rPr sz="3150" spc="10" dirty="0">
                <a:latin typeface="Calibri"/>
                <a:cs typeface="Calibri"/>
              </a:rPr>
              <a:t>n</a:t>
            </a:r>
            <a:r>
              <a:rPr sz="3150" spc="-10" dirty="0">
                <a:latin typeface="Calibri"/>
                <a:cs typeface="Calibri"/>
              </a:rPr>
              <a:t>ce</a:t>
            </a:r>
            <a:r>
              <a:rPr sz="3150" spc="-25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,</a:t>
            </a:r>
            <a:r>
              <a:rPr sz="3150" spc="17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i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i</a:t>
            </a:r>
            <a:r>
              <a:rPr sz="3150" spc="10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f</a:t>
            </a:r>
            <a:r>
              <a:rPr sz="3150" spc="10" dirty="0">
                <a:latin typeface="Calibri"/>
                <a:cs typeface="Calibri"/>
              </a:rPr>
              <a:t>ou</a:t>
            </a:r>
            <a:r>
              <a:rPr sz="3150" spc="25" dirty="0">
                <a:latin typeface="Calibri"/>
                <a:cs typeface="Calibri"/>
              </a:rPr>
              <a:t>n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ea</a:t>
            </a:r>
            <a:r>
              <a:rPr sz="3150" spc="-25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l</a:t>
            </a:r>
            <a:r>
              <a:rPr sz="3150" spc="10" dirty="0">
                <a:latin typeface="Calibri"/>
                <a:cs typeface="Calibri"/>
              </a:rPr>
              <a:t>y,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15" dirty="0">
                <a:latin typeface="Calibri"/>
                <a:cs typeface="Calibri"/>
              </a:rPr>
              <a:t>e</a:t>
            </a:r>
            <a:r>
              <a:rPr sz="3150" spc="95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t</a:t>
            </a:r>
            <a:r>
              <a:rPr sz="3150" spc="-25" dirty="0">
                <a:latin typeface="Calibri"/>
                <a:cs typeface="Calibri"/>
              </a:rPr>
              <a:t>r</a:t>
            </a:r>
            <a:r>
              <a:rPr sz="3150" spc="-15" dirty="0">
                <a:latin typeface="Calibri"/>
                <a:cs typeface="Calibri"/>
              </a:rPr>
              <a:t>ea</a:t>
            </a:r>
            <a:r>
              <a:rPr sz="3150" spc="15" dirty="0">
                <a:latin typeface="Calibri"/>
                <a:cs typeface="Calibri"/>
              </a:rPr>
              <a:t>t</a:t>
            </a:r>
            <a:r>
              <a:rPr sz="3150" spc="-15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ble</a:t>
            </a:r>
            <a:r>
              <a:rPr sz="3150" spc="15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15" dirty="0">
                <a:latin typeface="Calibri"/>
                <a:cs typeface="Calibri"/>
              </a:rPr>
              <a:t>t</a:t>
            </a:r>
            <a:r>
              <a:rPr sz="3150" spc="-15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g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…</a:t>
            </a:r>
            <a:endParaRPr sz="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824355">
              <a:lnSpc>
                <a:spcPct val="100000"/>
              </a:lnSpc>
            </a:pPr>
            <a:r>
              <a:rPr spc="-3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  <a:r>
              <a:rPr spc="-20" dirty="0"/>
              <a:t> </a:t>
            </a:r>
            <a:r>
              <a:rPr spc="-25" dirty="0"/>
              <a:t>s</a:t>
            </a:r>
            <a:r>
              <a:rPr spc="-20" dirty="0"/>
              <a:t>c</a:t>
            </a:r>
            <a:r>
              <a:rPr spc="-25" dirty="0"/>
              <a:t>r</a:t>
            </a:r>
            <a:r>
              <a:rPr spc="-20" dirty="0"/>
              <a:t>ee</a:t>
            </a:r>
            <a:r>
              <a:rPr spc="-5" dirty="0"/>
              <a:t>n</a:t>
            </a:r>
            <a:r>
              <a:rPr spc="-35" dirty="0"/>
              <a:t>i</a:t>
            </a:r>
            <a:r>
              <a:rPr spc="-5"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855" y="1277281"/>
            <a:ext cx="7483475" cy="5371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604" indent="-342900">
              <a:lnSpc>
                <a:spcPct val="101699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5" dirty="0">
                <a:latin typeface="Calibri"/>
                <a:cs typeface="Calibri"/>
              </a:rPr>
              <a:t>Sc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ee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g</a:t>
            </a:r>
            <a:r>
              <a:rPr sz="3150" spc="19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0" dirty="0">
                <a:latin typeface="Calibri"/>
                <a:cs typeface="Calibri"/>
              </a:rPr>
              <a:t>s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st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g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f</a:t>
            </a:r>
            <a:r>
              <a:rPr sz="3150" spc="-15" dirty="0">
                <a:latin typeface="Calibri"/>
                <a:cs typeface="Calibri"/>
              </a:rPr>
              <a:t>i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,</a:t>
            </a:r>
            <a:r>
              <a:rPr sz="3150" spc="23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or</a:t>
            </a:r>
            <a:r>
              <a:rPr sz="3150" spc="-2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t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5" dirty="0">
                <a:latin typeface="Calibri"/>
                <a:cs typeface="Calibri"/>
              </a:rPr>
              <a:t>is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dirty="0">
                <a:latin typeface="Calibri"/>
                <a:cs typeface="Calibri"/>
              </a:rPr>
              <a:t>,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10" dirty="0">
                <a:latin typeface="Calibri"/>
                <a:cs typeface="Calibri"/>
              </a:rPr>
              <a:t>ly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in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p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p</a:t>
            </a:r>
            <a:r>
              <a:rPr sz="3150" spc="10" dirty="0">
                <a:latin typeface="Calibri"/>
                <a:cs typeface="Calibri"/>
              </a:rPr>
              <a:t>le</a:t>
            </a:r>
            <a:r>
              <a:rPr sz="3150" spc="3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w</a:t>
            </a:r>
            <a:r>
              <a:rPr sz="3150" spc="25" dirty="0">
                <a:latin typeface="Calibri"/>
                <a:cs typeface="Calibri"/>
              </a:rPr>
              <a:t>h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dirty="0">
                <a:latin typeface="Calibri"/>
                <a:cs typeface="Calibri"/>
              </a:rPr>
              <a:t>ve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dirty="0">
                <a:latin typeface="Calibri"/>
                <a:cs typeface="Calibri"/>
              </a:rPr>
              <a:t>y</a:t>
            </a:r>
            <a:r>
              <a:rPr sz="3150" spc="-20" dirty="0">
                <a:latin typeface="Calibri"/>
                <a:cs typeface="Calibri"/>
              </a:rPr>
              <a:t>m</a:t>
            </a:r>
            <a:r>
              <a:rPr sz="3150" spc="20" dirty="0">
                <a:latin typeface="Calibri"/>
                <a:cs typeface="Calibri"/>
              </a:rPr>
              <a:t>pt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5" dirty="0" smtClean="0">
                <a:latin typeface="Calibri"/>
                <a:cs typeface="Calibri"/>
              </a:rPr>
              <a:t>.</a:t>
            </a:r>
            <a:r>
              <a:rPr lang="en-US" sz="3150" spc="5" dirty="0" smtClean="0">
                <a:latin typeface="Calibri"/>
                <a:cs typeface="Calibri"/>
              </a:rPr>
              <a:t> Monthly Breast Exams are important!!!</a:t>
            </a:r>
            <a:endParaRPr sz="315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1699"/>
              </a:lnSpc>
              <a:spcBef>
                <a:spcPts val="1140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5" dirty="0">
                <a:latin typeface="Calibri"/>
                <a:cs typeface="Calibri"/>
              </a:rPr>
              <a:t>S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ee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ing</a:t>
            </a:r>
            <a:r>
              <a:rPr sz="3150" spc="18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3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lp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f</a:t>
            </a:r>
            <a:r>
              <a:rPr sz="3150" spc="-15" dirty="0">
                <a:latin typeface="Calibri"/>
                <a:cs typeface="Calibri"/>
              </a:rPr>
              <a:t>i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25" dirty="0">
                <a:latin typeface="Calibri"/>
                <a:cs typeface="Calibri"/>
              </a:rPr>
              <a:t>ce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10" dirty="0">
                <a:latin typeface="Calibri"/>
                <a:cs typeface="Calibri"/>
              </a:rPr>
              <a:t>s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w</a:t>
            </a:r>
            <a:r>
              <a:rPr sz="3150" spc="25" dirty="0">
                <a:latin typeface="Calibri"/>
                <a:cs typeface="Calibri"/>
              </a:rPr>
              <a:t>h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dirty="0">
                <a:latin typeface="Calibri"/>
                <a:cs typeface="Calibri"/>
              </a:rPr>
              <a:t>y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ll</a:t>
            </a:r>
            <a:r>
              <a:rPr sz="3150" spc="11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5" dirty="0">
                <a:latin typeface="Calibri"/>
                <a:cs typeface="Calibri"/>
              </a:rPr>
              <a:t>d </a:t>
            </a:r>
            <a:r>
              <a:rPr sz="3150" spc="25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dirty="0">
                <a:latin typeface="Calibri"/>
                <a:cs typeface="Calibri"/>
              </a:rPr>
              <a:t>ve</a:t>
            </a:r>
            <a:r>
              <a:rPr sz="3150" spc="11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ot</a:t>
            </a:r>
            <a:r>
              <a:rPr sz="3150" spc="25" dirty="0">
                <a:latin typeface="Calibri"/>
                <a:cs typeface="Calibri"/>
              </a:rPr>
              <a:t> s</a:t>
            </a:r>
            <a:r>
              <a:rPr sz="3150" spc="20" dirty="0">
                <a:latin typeface="Calibri"/>
                <a:cs typeface="Calibri"/>
              </a:rPr>
              <a:t>p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125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–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w</a:t>
            </a:r>
            <a:r>
              <a:rPr sz="3150" spc="25" dirty="0">
                <a:latin typeface="Calibri"/>
                <a:cs typeface="Calibri"/>
              </a:rPr>
              <a:t>h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dirty="0">
                <a:latin typeface="Calibri"/>
                <a:cs typeface="Calibri"/>
              </a:rPr>
              <a:t>y 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ve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a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tt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15" dirty="0">
                <a:latin typeface="Calibri"/>
                <a:cs typeface="Calibri"/>
              </a:rPr>
              <a:t>e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f</a:t>
            </a:r>
            <a:r>
              <a:rPr sz="3150" spc="6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g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25" dirty="0">
                <a:latin typeface="Calibri"/>
                <a:cs typeface="Calibri"/>
              </a:rPr>
              <a:t>ce</a:t>
            </a:r>
            <a:r>
              <a:rPr sz="3150" dirty="0">
                <a:latin typeface="Calibri"/>
                <a:cs typeface="Calibri"/>
              </a:rPr>
              <a:t>r</a:t>
            </a:r>
            <a:r>
              <a:rPr sz="3150" spc="160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ee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ing</a:t>
            </a:r>
            <a:r>
              <a:rPr sz="3150" spc="18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is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n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wi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h</a:t>
            </a:r>
            <a:endParaRPr sz="3150" dirty="0">
              <a:latin typeface="Calibri"/>
              <a:cs typeface="Calibri"/>
            </a:endParaRPr>
          </a:p>
          <a:p>
            <a:pPr marL="760095" lvl="1" indent="-289560">
              <a:lnSpc>
                <a:spcPct val="100000"/>
              </a:lnSpc>
              <a:spcBef>
                <a:spcPts val="113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25" dirty="0">
                <a:latin typeface="Calibri"/>
                <a:cs typeface="Calibri"/>
              </a:rPr>
              <a:t>amm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s</a:t>
            </a:r>
          </a:p>
          <a:p>
            <a:pPr marL="760095" lvl="1" indent="-289560">
              <a:lnSpc>
                <a:spcPct val="100000"/>
              </a:lnSpc>
              <a:spcBef>
                <a:spcPts val="96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 s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635" marR="5080" indent="-823594">
              <a:lnSpc>
                <a:spcPct val="100000"/>
              </a:lnSpc>
            </a:pPr>
            <a:r>
              <a:rPr dirty="0"/>
              <a:t>A</a:t>
            </a:r>
            <a:r>
              <a:rPr spc="20" dirty="0"/>
              <a:t>C</a:t>
            </a:r>
            <a:r>
              <a:rPr dirty="0"/>
              <a:t>S</a:t>
            </a:r>
            <a:r>
              <a:rPr spc="-55" dirty="0"/>
              <a:t> </a:t>
            </a:r>
            <a:r>
              <a:rPr spc="-25" dirty="0"/>
              <a:t>R</a:t>
            </a:r>
            <a:r>
              <a:rPr spc="-20" dirty="0"/>
              <a:t>ec</a:t>
            </a:r>
            <a:r>
              <a:rPr spc="-25" dirty="0"/>
              <a:t>o</a:t>
            </a:r>
            <a:r>
              <a:rPr spc="20" dirty="0"/>
              <a:t>mm</a:t>
            </a:r>
            <a:r>
              <a:rPr spc="-20" dirty="0"/>
              <a:t>e</a:t>
            </a:r>
            <a:r>
              <a:rPr spc="-5" dirty="0"/>
              <a:t>n</a:t>
            </a:r>
            <a:r>
              <a:rPr spc="-25" dirty="0"/>
              <a:t>d</a:t>
            </a:r>
            <a:r>
              <a:rPr dirty="0"/>
              <a:t>a</a:t>
            </a:r>
            <a:r>
              <a:rPr spc="-35" dirty="0"/>
              <a:t>t</a:t>
            </a:r>
            <a:r>
              <a:rPr spc="-25" dirty="0"/>
              <a:t>io</a:t>
            </a:r>
            <a:r>
              <a:rPr spc="-5" dirty="0"/>
              <a:t>n</a:t>
            </a:r>
            <a:r>
              <a:rPr dirty="0"/>
              <a:t>s</a:t>
            </a:r>
            <a:r>
              <a:rPr spc="-15" dirty="0"/>
              <a:t> </a:t>
            </a:r>
            <a:r>
              <a:rPr spc="-35" dirty="0"/>
              <a:t>f</a:t>
            </a:r>
            <a:r>
              <a:rPr spc="-25" dirty="0"/>
              <a:t>o</a:t>
            </a:r>
            <a:r>
              <a:rPr dirty="0"/>
              <a:t>r</a:t>
            </a:r>
            <a:r>
              <a:rPr spc="30" dirty="0"/>
              <a:t> </a:t>
            </a:r>
            <a:r>
              <a:rPr spc="15" dirty="0"/>
              <a:t>E</a:t>
            </a:r>
            <a:r>
              <a:rPr dirty="0"/>
              <a:t>a</a:t>
            </a:r>
            <a:r>
              <a:rPr spc="-30" dirty="0"/>
              <a:t>r</a:t>
            </a:r>
            <a:r>
              <a:rPr spc="-25" dirty="0"/>
              <a:t>l</a:t>
            </a:r>
            <a:r>
              <a:rPr dirty="0"/>
              <a:t>y </a:t>
            </a:r>
            <a:r>
              <a:rPr spc="-3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1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  <a:r>
              <a:rPr spc="-20" dirty="0"/>
              <a:t> </a:t>
            </a:r>
            <a:r>
              <a:rPr spc="-25" dirty="0"/>
              <a:t>D</a:t>
            </a:r>
            <a:r>
              <a:rPr spc="-20" dirty="0"/>
              <a:t>e</a:t>
            </a:r>
            <a:r>
              <a:rPr spc="-25" dirty="0"/>
              <a:t>t</a:t>
            </a:r>
            <a:r>
              <a:rPr spc="-20" dirty="0"/>
              <a:t>ec</a:t>
            </a:r>
            <a:r>
              <a:rPr spc="-25" dirty="0"/>
              <a:t>tio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9992" y="1353978"/>
            <a:ext cx="7733665" cy="525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5" dirty="0">
                <a:latin typeface="Calibri"/>
                <a:cs typeface="Calibri"/>
              </a:rPr>
              <a:t>F</a:t>
            </a:r>
            <a:r>
              <a:rPr sz="3150" spc="10" dirty="0">
                <a:latin typeface="Calibri"/>
                <a:cs typeface="Calibri"/>
              </a:rPr>
              <a:t>or</a:t>
            </a:r>
            <a:r>
              <a:rPr sz="3150" spc="40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wo</a:t>
            </a:r>
            <a:r>
              <a:rPr sz="3150" spc="10" dirty="0">
                <a:latin typeface="Calibri"/>
                <a:cs typeface="Calibri"/>
              </a:rPr>
              <a:t>m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3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u="heavy" spc="-10" dirty="0">
                <a:latin typeface="Calibri"/>
                <a:cs typeface="Calibri"/>
              </a:rPr>
              <a:t>a</a:t>
            </a:r>
            <a:r>
              <a:rPr sz="3150" u="heavy" spc="10" dirty="0">
                <a:latin typeface="Calibri"/>
                <a:cs typeface="Calibri"/>
              </a:rPr>
              <a:t>v</a:t>
            </a:r>
            <a:r>
              <a:rPr sz="3150" u="heavy" spc="-10" dirty="0">
                <a:latin typeface="Calibri"/>
                <a:cs typeface="Calibri"/>
              </a:rPr>
              <a:t>e</a:t>
            </a:r>
            <a:r>
              <a:rPr sz="3150" u="heavy" spc="-20" dirty="0">
                <a:latin typeface="Calibri"/>
                <a:cs typeface="Calibri"/>
              </a:rPr>
              <a:t>r</a:t>
            </a:r>
            <a:r>
              <a:rPr sz="3150" u="heavy" spc="-10" dirty="0">
                <a:latin typeface="Calibri"/>
                <a:cs typeface="Calibri"/>
              </a:rPr>
              <a:t>a</a:t>
            </a:r>
            <a:r>
              <a:rPr sz="3150" u="heavy" spc="15" dirty="0">
                <a:latin typeface="Calibri"/>
                <a:cs typeface="Calibri"/>
              </a:rPr>
              <a:t>ge</a:t>
            </a:r>
            <a:r>
              <a:rPr sz="3150" u="heavy" spc="160" dirty="0">
                <a:latin typeface="Calibri"/>
                <a:cs typeface="Calibri"/>
              </a:rPr>
              <a:t> </a:t>
            </a:r>
            <a:r>
              <a:rPr sz="3150" u="heavy" spc="-20" dirty="0">
                <a:latin typeface="Calibri"/>
                <a:cs typeface="Calibri"/>
              </a:rPr>
              <a:t>r</a:t>
            </a:r>
            <a:r>
              <a:rPr sz="3150" u="heavy" spc="-10" dirty="0">
                <a:latin typeface="Calibri"/>
                <a:cs typeface="Calibri"/>
              </a:rPr>
              <a:t>i</a:t>
            </a:r>
            <a:r>
              <a:rPr sz="3150" u="heavy" spc="20" dirty="0">
                <a:latin typeface="Calibri"/>
                <a:cs typeface="Calibri"/>
              </a:rPr>
              <a:t>s</a:t>
            </a:r>
            <a:r>
              <a:rPr sz="3150" u="heavy" spc="10" dirty="0">
                <a:latin typeface="Calibri"/>
                <a:cs typeface="Calibri"/>
              </a:rPr>
              <a:t>k</a:t>
            </a:r>
            <a:r>
              <a:rPr sz="3150" spc="6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fo</a:t>
            </a:r>
            <a:r>
              <a:rPr sz="3150" spc="10" dirty="0">
                <a:latin typeface="Calibri"/>
                <a:cs typeface="Calibri"/>
              </a:rPr>
              <a:t>r</a:t>
            </a:r>
            <a:r>
              <a:rPr sz="3150" spc="3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ea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15" dirty="0">
                <a:latin typeface="Calibri"/>
                <a:cs typeface="Calibri"/>
              </a:rPr>
              <a:t>ce</a:t>
            </a:r>
            <a:r>
              <a:rPr sz="3150" spc="10" dirty="0">
                <a:latin typeface="Calibri"/>
                <a:cs typeface="Calibri"/>
              </a:rPr>
              <a:t>r</a:t>
            </a:r>
            <a:endParaRPr sz="3150">
              <a:latin typeface="Calibri"/>
              <a:cs typeface="Calibri"/>
            </a:endParaRPr>
          </a:p>
          <a:p>
            <a:pPr marL="675005" marR="5080" indent="-457200">
              <a:lnSpc>
                <a:spcPct val="100000"/>
              </a:lnSpc>
              <a:spcBef>
                <a:spcPts val="1100"/>
              </a:spcBef>
              <a:buClr>
                <a:srgbClr val="92D050"/>
              </a:buClr>
              <a:buFont typeface="Wingdings"/>
              <a:buChar char=""/>
              <a:tabLst>
                <a:tab pos="675640" algn="l"/>
              </a:tabLst>
            </a:pP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m</a:t>
            </a:r>
            <a:r>
              <a:rPr sz="2800" b="1" spc="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4</a:t>
            </a:r>
            <a:r>
              <a:rPr sz="2800" b="1" dirty="0">
                <a:latin typeface="Calibri"/>
                <a:cs typeface="Calibri"/>
              </a:rPr>
              <a:t>0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5" dirty="0">
                <a:latin typeface="Calibri"/>
                <a:cs typeface="Calibri"/>
              </a:rPr>
              <a:t> 4</a:t>
            </a:r>
            <a:r>
              <a:rPr sz="2800" b="1" dirty="0">
                <a:latin typeface="Calibri"/>
                <a:cs typeface="Calibri"/>
              </a:rPr>
              <a:t>4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u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b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85" dirty="0">
                <a:latin typeface="Calibri"/>
                <a:cs typeface="Calibri"/>
              </a:rPr>
              <a:t>s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nnu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b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30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ee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 i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675005" marR="90170" indent="-457200">
              <a:lnSpc>
                <a:spcPct val="100000"/>
              </a:lnSpc>
              <a:buClr>
                <a:srgbClr val="92D050"/>
              </a:buClr>
              <a:buFont typeface="Wingdings"/>
              <a:buChar char=""/>
              <a:tabLst>
                <a:tab pos="675640" algn="l"/>
              </a:tabLst>
            </a:pP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m</a:t>
            </a:r>
            <a:r>
              <a:rPr sz="2800" b="1" spc="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4</a:t>
            </a:r>
            <a:r>
              <a:rPr sz="2800" b="1" dirty="0">
                <a:latin typeface="Calibri"/>
                <a:cs typeface="Calibri"/>
              </a:rPr>
              <a:t>5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5" dirty="0">
                <a:latin typeface="Calibri"/>
                <a:cs typeface="Calibri"/>
              </a:rPr>
              <a:t> 5</a:t>
            </a:r>
            <a:r>
              <a:rPr sz="2800" b="1" dirty="0">
                <a:latin typeface="Calibri"/>
                <a:cs typeface="Calibri"/>
              </a:rPr>
              <a:t>4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u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mamm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y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3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675005" marR="552450" indent="-457200">
              <a:lnSpc>
                <a:spcPct val="100000"/>
              </a:lnSpc>
              <a:buClr>
                <a:srgbClr val="92D050"/>
              </a:buClr>
              <a:buFont typeface="Wingdings"/>
              <a:buChar char=""/>
              <a:tabLst>
                <a:tab pos="675640" algn="l"/>
              </a:tabLst>
            </a:pP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m</a:t>
            </a:r>
            <a:r>
              <a:rPr sz="2800" b="1" spc="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5</a:t>
            </a:r>
            <a:r>
              <a:rPr sz="2800" b="1" dirty="0">
                <a:latin typeface="Calibri"/>
                <a:cs typeface="Calibri"/>
              </a:rPr>
              <a:t>5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20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d</a:t>
            </a:r>
            <a:r>
              <a:rPr sz="2800" b="1" spc="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u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ch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20" dirty="0">
                <a:latin typeface="Calibri"/>
                <a:cs typeface="Calibri"/>
              </a:rPr>
              <a:t>mamm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8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y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2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ont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80" dirty="0">
                <a:latin typeface="Calibri"/>
                <a:cs typeface="Calibri"/>
              </a:rPr>
              <a:t>y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ee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675005" marR="47625" indent="-457200" algn="just">
              <a:lnSpc>
                <a:spcPct val="100000"/>
              </a:lnSpc>
              <a:spcBef>
                <a:spcPts val="5"/>
              </a:spcBef>
              <a:buClr>
                <a:srgbClr val="92D050"/>
              </a:buClr>
              <a:buFont typeface="Wingdings"/>
              <a:buChar char=""/>
              <a:tabLst>
                <a:tab pos="675640" algn="l"/>
              </a:tabLst>
            </a:pPr>
            <a:r>
              <a:rPr sz="2800" spc="1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ee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u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ont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nu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8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20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oo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8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x</a:t>
            </a:r>
            <a:r>
              <a:rPr sz="2800" spc="10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1</a:t>
            </a:r>
            <a:r>
              <a:rPr sz="2800" dirty="0">
                <a:latin typeface="Calibri"/>
                <a:cs typeface="Calibri"/>
              </a:rPr>
              <a:t>0 </a:t>
            </a:r>
            <a:r>
              <a:rPr sz="2800" spc="20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y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2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635" marR="5080" indent="-823594">
              <a:lnSpc>
                <a:spcPct val="100000"/>
              </a:lnSpc>
            </a:pPr>
            <a:r>
              <a:rPr dirty="0"/>
              <a:t>A</a:t>
            </a:r>
            <a:r>
              <a:rPr spc="20" dirty="0"/>
              <a:t>C</a:t>
            </a:r>
            <a:r>
              <a:rPr dirty="0"/>
              <a:t>S</a:t>
            </a:r>
            <a:r>
              <a:rPr spc="-55" dirty="0"/>
              <a:t> </a:t>
            </a:r>
            <a:r>
              <a:rPr spc="-25" dirty="0"/>
              <a:t>R</a:t>
            </a:r>
            <a:r>
              <a:rPr spc="-20" dirty="0"/>
              <a:t>ec</a:t>
            </a:r>
            <a:r>
              <a:rPr spc="-25" dirty="0"/>
              <a:t>o</a:t>
            </a:r>
            <a:r>
              <a:rPr spc="20" dirty="0"/>
              <a:t>mm</a:t>
            </a:r>
            <a:r>
              <a:rPr spc="-20" dirty="0"/>
              <a:t>e</a:t>
            </a:r>
            <a:r>
              <a:rPr spc="-5" dirty="0"/>
              <a:t>n</a:t>
            </a:r>
            <a:r>
              <a:rPr spc="-25" dirty="0"/>
              <a:t>d</a:t>
            </a:r>
            <a:r>
              <a:rPr dirty="0"/>
              <a:t>a</a:t>
            </a:r>
            <a:r>
              <a:rPr spc="-35" dirty="0"/>
              <a:t>t</a:t>
            </a:r>
            <a:r>
              <a:rPr spc="-25" dirty="0"/>
              <a:t>io</a:t>
            </a:r>
            <a:r>
              <a:rPr spc="-5" dirty="0"/>
              <a:t>n</a:t>
            </a:r>
            <a:r>
              <a:rPr dirty="0"/>
              <a:t>s</a:t>
            </a:r>
            <a:r>
              <a:rPr spc="-15" dirty="0"/>
              <a:t> </a:t>
            </a:r>
            <a:r>
              <a:rPr spc="-35" dirty="0"/>
              <a:t>f</a:t>
            </a:r>
            <a:r>
              <a:rPr spc="-25" dirty="0"/>
              <a:t>o</a:t>
            </a:r>
            <a:r>
              <a:rPr dirty="0"/>
              <a:t>r</a:t>
            </a:r>
            <a:r>
              <a:rPr spc="30" dirty="0"/>
              <a:t> </a:t>
            </a:r>
            <a:r>
              <a:rPr spc="15" dirty="0"/>
              <a:t>E</a:t>
            </a:r>
            <a:r>
              <a:rPr dirty="0"/>
              <a:t>a</a:t>
            </a:r>
            <a:r>
              <a:rPr spc="-30" dirty="0"/>
              <a:t>r</a:t>
            </a:r>
            <a:r>
              <a:rPr spc="-25" dirty="0"/>
              <a:t>l</a:t>
            </a:r>
            <a:r>
              <a:rPr dirty="0"/>
              <a:t>y </a:t>
            </a:r>
            <a:r>
              <a:rPr spc="-3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1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  <a:r>
              <a:rPr spc="-20" dirty="0"/>
              <a:t> </a:t>
            </a:r>
            <a:r>
              <a:rPr spc="-25" dirty="0"/>
              <a:t>D</a:t>
            </a:r>
            <a:r>
              <a:rPr spc="-20" dirty="0"/>
              <a:t>e</a:t>
            </a:r>
            <a:r>
              <a:rPr spc="-25" dirty="0"/>
              <a:t>t</a:t>
            </a:r>
            <a:r>
              <a:rPr spc="-20" dirty="0"/>
              <a:t>ec</a:t>
            </a:r>
            <a:r>
              <a:rPr spc="-25" dirty="0"/>
              <a:t>tio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0103" rIns="0" bIns="0" rtlCol="0">
            <a:spAutoFit/>
          </a:bodyPr>
          <a:lstStyle/>
          <a:p>
            <a:pPr marL="859155">
              <a:lnSpc>
                <a:spcPct val="100000"/>
              </a:lnSpc>
            </a:pPr>
            <a:r>
              <a:rPr sz="3150" b="0" spc="-7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3150" b="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wo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150" b="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u="heavy" spc="2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150" b="0" u="heavy" spc="10" dirty="0">
                <a:solidFill>
                  <a:srgbClr val="000000"/>
                </a:solidFill>
                <a:latin typeface="Calibri"/>
                <a:cs typeface="Calibri"/>
              </a:rPr>
              <a:t>igh</a:t>
            </a:r>
            <a:r>
              <a:rPr sz="3150" b="0" u="heavy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u="heavy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u="heavy" spc="10" dirty="0">
                <a:solidFill>
                  <a:srgbClr val="000000"/>
                </a:solidFill>
                <a:latin typeface="Calibri"/>
                <a:cs typeface="Calibri"/>
              </a:rPr>
              <a:t>isk</a:t>
            </a:r>
            <a:r>
              <a:rPr sz="3150" b="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6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3150" b="0" spc="-9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-3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endParaRPr sz="3150">
              <a:latin typeface="Calibri"/>
              <a:cs typeface="Calibri"/>
            </a:endParaRPr>
          </a:p>
          <a:p>
            <a:pPr marL="1127760" marR="5080">
              <a:lnSpc>
                <a:spcPct val="100000"/>
              </a:lnSpc>
              <a:spcBef>
                <a:spcPts val="1490"/>
              </a:spcBef>
            </a:pPr>
            <a:r>
              <a:rPr sz="2800" b="0" spc="-11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hi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gh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r 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n c</a:t>
            </a:r>
            <a:r>
              <a:rPr sz="2800" b="0" spc="-2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4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3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ul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spc="-3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u="heavy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heavy" spc="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heavy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mamm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spc="-9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3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spc="-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er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8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3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127760" marR="173355">
              <a:lnSpc>
                <a:spcPct val="100000"/>
              </a:lnSpc>
              <a:spcBef>
                <a:spcPts val="1680"/>
              </a:spcBef>
            </a:pPr>
            <a:r>
              <a:rPr sz="2800" b="0" spc="-7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ti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-17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gh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ma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mm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sz="2800" b="0" spc="-3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spc="-5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r 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7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8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y 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nin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r </a:t>
            </a:r>
            <a:r>
              <a:rPr sz="2800" b="0" spc="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spc="-3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spc="-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r </a:t>
            </a:r>
            <a:r>
              <a:rPr sz="2800" b="0" spc="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hi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gh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ot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b="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279" y="838200"/>
            <a:ext cx="7769710" cy="4134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291989" y="0"/>
            <a:ext cx="0" cy="3714190"/>
          </a:xfrm>
          <a:custGeom>
            <a:avLst/>
            <a:gdLst/>
            <a:ahLst/>
            <a:cxnLst/>
            <a:rect l="l" t="t" r="r" b="b"/>
            <a:pathLst>
              <a:path h="4209415">
                <a:moveTo>
                  <a:pt x="0" y="4209092"/>
                </a:moveTo>
                <a:lnTo>
                  <a:pt x="0" y="0"/>
                </a:lnTo>
              </a:path>
            </a:pathLst>
          </a:custGeom>
          <a:ln w="9086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8281967" y="1229527"/>
            <a:ext cx="0" cy="5523940"/>
          </a:xfrm>
          <a:custGeom>
            <a:avLst/>
            <a:gdLst/>
            <a:ahLst/>
            <a:cxnLst/>
            <a:rect l="l" t="t" r="r" b="b"/>
            <a:pathLst>
              <a:path h="6260465">
                <a:moveTo>
                  <a:pt x="0" y="6260471"/>
                </a:moveTo>
                <a:lnTo>
                  <a:pt x="0" y="0"/>
                </a:lnTo>
              </a:path>
            </a:pathLst>
          </a:custGeom>
          <a:ln w="9086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203437" y="5910903"/>
            <a:ext cx="1560979" cy="156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015" spc="-13" dirty="0">
                <a:solidFill>
                  <a:srgbClr val="4F3F75"/>
                </a:solidFill>
                <a:latin typeface="Arial"/>
                <a:cs typeface="Arial"/>
              </a:rPr>
              <a:t>Re</a:t>
            </a:r>
            <a:r>
              <a:rPr sz="1015" spc="44" dirty="0">
                <a:solidFill>
                  <a:srgbClr val="4F3F75"/>
                </a:solidFill>
                <a:latin typeface="Arial"/>
                <a:cs typeface="Arial"/>
              </a:rPr>
              <a:t>v</a:t>
            </a:r>
            <a:r>
              <a:rPr sz="1015" spc="22" dirty="0">
                <a:solidFill>
                  <a:srgbClr val="2F2A7C"/>
                </a:solidFill>
                <a:latin typeface="Arial"/>
                <a:cs typeface="Arial"/>
              </a:rPr>
              <a:t>i</a:t>
            </a:r>
            <a:r>
              <a:rPr sz="1015" spc="40" dirty="0">
                <a:solidFill>
                  <a:srgbClr val="4F3F75"/>
                </a:solidFill>
                <a:latin typeface="Arial"/>
                <a:cs typeface="Arial"/>
              </a:rPr>
              <a:t>ewed</a:t>
            </a:r>
            <a:r>
              <a:rPr sz="1015" dirty="0">
                <a:solidFill>
                  <a:srgbClr val="4F3F75"/>
                </a:solidFill>
                <a:latin typeface="Arial"/>
                <a:cs typeface="Arial"/>
              </a:rPr>
              <a:t> </a:t>
            </a:r>
            <a:r>
              <a:rPr sz="1015" spc="-132" dirty="0">
                <a:solidFill>
                  <a:srgbClr val="4F3F75"/>
                </a:solidFill>
                <a:latin typeface="Arial"/>
                <a:cs typeface="Arial"/>
              </a:rPr>
              <a:t> </a:t>
            </a:r>
            <a:r>
              <a:rPr sz="1015" spc="4" dirty="0">
                <a:solidFill>
                  <a:srgbClr val="3B2860"/>
                </a:solidFill>
                <a:latin typeface="Arial"/>
                <a:cs typeface="Arial"/>
              </a:rPr>
              <a:t>Februa</a:t>
            </a:r>
            <a:r>
              <a:rPr sz="1015" spc="-154" dirty="0">
                <a:solidFill>
                  <a:srgbClr val="3B2860"/>
                </a:solidFill>
                <a:latin typeface="Arial"/>
                <a:cs typeface="Arial"/>
              </a:rPr>
              <a:t> </a:t>
            </a:r>
            <a:r>
              <a:rPr sz="1015" spc="40" dirty="0">
                <a:solidFill>
                  <a:srgbClr val="2F2A7C"/>
                </a:solidFill>
                <a:latin typeface="Arial"/>
                <a:cs typeface="Arial"/>
              </a:rPr>
              <a:t>r</a:t>
            </a:r>
            <a:r>
              <a:rPr sz="1015" spc="-22" dirty="0">
                <a:solidFill>
                  <a:srgbClr val="3B2860"/>
                </a:solidFill>
                <a:latin typeface="Arial"/>
                <a:cs typeface="Arial"/>
              </a:rPr>
              <a:t>y</a:t>
            </a:r>
            <a:r>
              <a:rPr sz="1015" spc="79" dirty="0">
                <a:solidFill>
                  <a:srgbClr val="3B2860"/>
                </a:solidFill>
                <a:latin typeface="Arial"/>
                <a:cs typeface="Arial"/>
              </a:rPr>
              <a:t> </a:t>
            </a:r>
            <a:r>
              <a:rPr sz="1015" spc="71" dirty="0">
                <a:solidFill>
                  <a:srgbClr val="4F3F75"/>
                </a:solidFill>
                <a:latin typeface="Arial"/>
                <a:cs typeface="Arial"/>
              </a:rPr>
              <a:t>20</a:t>
            </a:r>
            <a:r>
              <a:rPr sz="1015" spc="-75" dirty="0">
                <a:solidFill>
                  <a:srgbClr val="4F3F75"/>
                </a:solidFill>
                <a:latin typeface="Arial"/>
                <a:cs typeface="Arial"/>
              </a:rPr>
              <a:t>1</a:t>
            </a:r>
            <a:r>
              <a:rPr sz="1015" spc="26" dirty="0">
                <a:solidFill>
                  <a:srgbClr val="4F3F75"/>
                </a:solidFill>
                <a:latin typeface="Arial"/>
                <a:cs typeface="Arial"/>
              </a:rPr>
              <a:t>4</a:t>
            </a:r>
            <a:endParaRPr sz="10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43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93734" y="0"/>
            <a:ext cx="0" cy="2329143"/>
          </a:xfrm>
          <a:custGeom>
            <a:avLst/>
            <a:gdLst/>
            <a:ahLst/>
            <a:cxnLst/>
            <a:rect l="l" t="t" r="r" b="b"/>
            <a:pathLst>
              <a:path h="2639695">
                <a:moveTo>
                  <a:pt x="0" y="2639167"/>
                </a:moveTo>
                <a:lnTo>
                  <a:pt x="0" y="0"/>
                </a:lnTo>
              </a:path>
            </a:pathLst>
          </a:custGeom>
          <a:ln w="9114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287702" y="0"/>
            <a:ext cx="0" cy="6809815"/>
          </a:xfrm>
          <a:custGeom>
            <a:avLst/>
            <a:gdLst/>
            <a:ahLst/>
            <a:cxnLst/>
            <a:rect l="l" t="t" r="r" b="b"/>
            <a:pathLst>
              <a:path h="7717790">
                <a:moveTo>
                  <a:pt x="0" y="7717621"/>
                </a:moveTo>
                <a:lnTo>
                  <a:pt x="0" y="0"/>
                </a:lnTo>
              </a:path>
            </a:pathLst>
          </a:custGeom>
          <a:ln w="91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8279659" y="2569592"/>
            <a:ext cx="0" cy="4240306"/>
          </a:xfrm>
          <a:custGeom>
            <a:avLst/>
            <a:gdLst/>
            <a:ahLst/>
            <a:cxnLst/>
            <a:rect l="l" t="t" r="r" b="b"/>
            <a:pathLst>
              <a:path h="4805680">
                <a:moveTo>
                  <a:pt x="0" y="4805417"/>
                </a:moveTo>
                <a:lnTo>
                  <a:pt x="0" y="0"/>
                </a:lnTo>
              </a:path>
            </a:pathLst>
          </a:custGeom>
          <a:ln w="4557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1209021" y="784623"/>
            <a:ext cx="6465794" cy="454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956" spc="-221" dirty="0">
                <a:solidFill>
                  <a:srgbClr val="333133"/>
                </a:solidFill>
                <a:latin typeface="Arial"/>
                <a:cs typeface="Arial"/>
              </a:rPr>
              <a:t>P</a:t>
            </a:r>
            <a:r>
              <a:rPr sz="2956" spc="88" dirty="0">
                <a:solidFill>
                  <a:srgbClr val="333133"/>
                </a:solidFill>
                <a:latin typeface="Arial"/>
                <a:cs typeface="Arial"/>
              </a:rPr>
              <a:t>r</a:t>
            </a:r>
            <a:r>
              <a:rPr sz="2956" spc="75" dirty="0">
                <a:solidFill>
                  <a:srgbClr val="333133"/>
                </a:solidFill>
                <a:latin typeface="Arial"/>
                <a:cs typeface="Arial"/>
              </a:rPr>
              <a:t>os</a:t>
            </a:r>
            <a:r>
              <a:rPr sz="2956" spc="224" dirty="0">
                <a:solidFill>
                  <a:srgbClr val="333133"/>
                </a:solidFill>
                <a:latin typeface="Arial"/>
                <a:cs typeface="Arial"/>
              </a:rPr>
              <a:t>t</a:t>
            </a:r>
            <a:r>
              <a:rPr sz="2956" spc="-62" dirty="0">
                <a:solidFill>
                  <a:srgbClr val="333133"/>
                </a:solidFill>
                <a:latin typeface="Arial"/>
                <a:cs typeface="Arial"/>
              </a:rPr>
              <a:t>a</a:t>
            </a:r>
            <a:r>
              <a:rPr sz="2956" spc="437" dirty="0">
                <a:solidFill>
                  <a:srgbClr val="333133"/>
                </a:solidFill>
                <a:latin typeface="Arial"/>
                <a:cs typeface="Arial"/>
              </a:rPr>
              <a:t>t</a:t>
            </a:r>
            <a:r>
              <a:rPr sz="2956" spc="-18" dirty="0">
                <a:solidFill>
                  <a:srgbClr val="333133"/>
                </a:solidFill>
                <a:latin typeface="Arial"/>
                <a:cs typeface="Arial"/>
              </a:rPr>
              <a:t>e</a:t>
            </a:r>
            <a:r>
              <a:rPr sz="2956" spc="84" dirty="0">
                <a:solidFill>
                  <a:srgbClr val="333133"/>
                </a:solidFill>
                <a:latin typeface="Arial"/>
                <a:cs typeface="Arial"/>
              </a:rPr>
              <a:t> </a:t>
            </a:r>
            <a:r>
              <a:rPr sz="2956" spc="-26" dirty="0">
                <a:solidFill>
                  <a:srgbClr val="333133"/>
                </a:solidFill>
                <a:cs typeface="Arial"/>
              </a:rPr>
              <a:t>c</a:t>
            </a:r>
            <a:r>
              <a:rPr sz="2956" spc="128" dirty="0">
                <a:solidFill>
                  <a:srgbClr val="333133"/>
                </a:solidFill>
                <a:cs typeface="Arial"/>
              </a:rPr>
              <a:t>a</a:t>
            </a:r>
            <a:r>
              <a:rPr sz="2956" spc="62" dirty="0">
                <a:solidFill>
                  <a:srgbClr val="333133"/>
                </a:solidFill>
                <a:cs typeface="Arial"/>
              </a:rPr>
              <a:t>nce</a:t>
            </a:r>
            <a:r>
              <a:rPr sz="2956" spc="388" dirty="0">
                <a:solidFill>
                  <a:srgbClr val="333133"/>
                </a:solidFill>
                <a:cs typeface="Arial"/>
              </a:rPr>
              <a:t>r</a:t>
            </a:r>
            <a:r>
              <a:rPr sz="2956" spc="119" dirty="0">
                <a:solidFill>
                  <a:srgbClr val="333133"/>
                </a:solidFill>
                <a:latin typeface="Arial"/>
                <a:cs typeface="Arial"/>
              </a:rPr>
              <a:t>:</a:t>
            </a:r>
            <a:r>
              <a:rPr sz="2956" spc="-128" dirty="0">
                <a:solidFill>
                  <a:srgbClr val="333133"/>
                </a:solidFill>
                <a:latin typeface="Arial"/>
                <a:cs typeface="Arial"/>
              </a:rPr>
              <a:t> </a:t>
            </a:r>
            <a:r>
              <a:rPr sz="2956" spc="62" dirty="0">
                <a:solidFill>
                  <a:srgbClr val="333133"/>
                </a:solidFill>
                <a:latin typeface="Arial"/>
                <a:cs typeface="Arial"/>
              </a:rPr>
              <a:t>H</a:t>
            </a:r>
            <a:r>
              <a:rPr sz="2956" spc="18" dirty="0">
                <a:solidFill>
                  <a:srgbClr val="333133"/>
                </a:solidFill>
                <a:latin typeface="Arial"/>
                <a:cs typeface="Arial"/>
              </a:rPr>
              <a:t>o</a:t>
            </a:r>
            <a:r>
              <a:rPr sz="2956" spc="128" dirty="0">
                <a:solidFill>
                  <a:srgbClr val="333133"/>
                </a:solidFill>
                <a:latin typeface="Arial"/>
                <a:cs typeface="Arial"/>
              </a:rPr>
              <a:t>w</a:t>
            </a:r>
            <a:r>
              <a:rPr sz="2956" spc="207" dirty="0">
                <a:solidFill>
                  <a:srgbClr val="333133"/>
                </a:solidFill>
                <a:latin typeface="Arial"/>
                <a:cs typeface="Arial"/>
              </a:rPr>
              <a:t> </a:t>
            </a:r>
            <a:r>
              <a:rPr sz="2956" dirty="0" smtClean="0">
                <a:solidFill>
                  <a:srgbClr val="333133"/>
                </a:solidFill>
                <a:latin typeface="Arial"/>
                <a:cs typeface="Arial"/>
              </a:rPr>
              <a:t>c</a:t>
            </a:r>
            <a:r>
              <a:rPr sz="2956" spc="180" dirty="0" smtClean="0">
                <a:solidFill>
                  <a:srgbClr val="333133"/>
                </a:solidFill>
                <a:latin typeface="Arial"/>
                <a:cs typeface="Arial"/>
              </a:rPr>
              <a:t>ommo</a:t>
            </a:r>
            <a:r>
              <a:rPr sz="2956" spc="79" dirty="0" smtClean="0">
                <a:solidFill>
                  <a:srgbClr val="333133"/>
                </a:solidFill>
                <a:latin typeface="Arial"/>
                <a:cs typeface="Arial"/>
              </a:rPr>
              <a:t>n</a:t>
            </a:r>
            <a:r>
              <a:rPr sz="2956" spc="49" dirty="0" smtClean="0">
                <a:solidFill>
                  <a:srgbClr val="333133"/>
                </a:solidFill>
                <a:latin typeface="Arial"/>
                <a:cs typeface="Arial"/>
              </a:rPr>
              <a:t> </a:t>
            </a:r>
            <a:r>
              <a:rPr sz="2956" spc="-57" dirty="0">
                <a:solidFill>
                  <a:srgbClr val="333133"/>
                </a:solidFill>
                <a:latin typeface="Arial"/>
                <a:cs typeface="Arial"/>
              </a:rPr>
              <a:t>is</a:t>
            </a:r>
            <a:r>
              <a:rPr sz="2956" spc="62" dirty="0">
                <a:solidFill>
                  <a:srgbClr val="333133"/>
                </a:solidFill>
                <a:latin typeface="Arial"/>
                <a:cs typeface="Arial"/>
              </a:rPr>
              <a:t> </a:t>
            </a:r>
            <a:r>
              <a:rPr sz="2956" spc="-26" dirty="0">
                <a:solidFill>
                  <a:srgbClr val="333133"/>
                </a:solidFill>
                <a:latin typeface="Arial"/>
                <a:cs typeface="Arial"/>
              </a:rPr>
              <a:t>i</a:t>
            </a:r>
            <a:r>
              <a:rPr sz="2956" spc="494" dirty="0">
                <a:solidFill>
                  <a:srgbClr val="333133"/>
                </a:solidFill>
                <a:latin typeface="Arial"/>
                <a:cs typeface="Arial"/>
              </a:rPr>
              <a:t>t</a:t>
            </a:r>
            <a:r>
              <a:rPr sz="2956" spc="-180" dirty="0">
                <a:solidFill>
                  <a:srgbClr val="333133"/>
                </a:solidFill>
                <a:latin typeface="Arial"/>
                <a:cs typeface="Arial"/>
              </a:rPr>
              <a:t>?</a:t>
            </a:r>
            <a:endParaRPr sz="2956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0765" y="1586461"/>
            <a:ext cx="6512859" cy="378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162" marR="4483" indent="-4483">
              <a:lnSpc>
                <a:spcPct val="104400"/>
              </a:lnSpc>
            </a:pPr>
            <a:r>
              <a:rPr sz="2800" dirty="0">
                <a:solidFill>
                  <a:srgbClr val="333133"/>
                </a:solidFill>
                <a:cs typeface="Arial"/>
              </a:rPr>
              <a:t>The</a:t>
            </a:r>
            <a:r>
              <a:rPr sz="2800" spc="132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9" dirty="0">
                <a:solidFill>
                  <a:srgbClr val="333133"/>
                </a:solidFill>
                <a:cs typeface="Arial"/>
              </a:rPr>
              <a:t>c</a:t>
            </a:r>
            <a:r>
              <a:rPr sz="2800" spc="62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-26" dirty="0">
                <a:solidFill>
                  <a:srgbClr val="333133"/>
                </a:solidFill>
                <a:cs typeface="Arial"/>
              </a:rPr>
              <a:t>n</a:t>
            </a:r>
            <a:r>
              <a:rPr sz="2800" spc="40" dirty="0">
                <a:solidFill>
                  <a:srgbClr val="333133"/>
                </a:solidFill>
                <a:cs typeface="Arial"/>
              </a:rPr>
              <a:t>c</a:t>
            </a:r>
            <a:r>
              <a:rPr sz="2800" spc="194" dirty="0">
                <a:solidFill>
                  <a:srgbClr val="333133"/>
                </a:solidFill>
                <a:cs typeface="Arial"/>
              </a:rPr>
              <a:t>e</a:t>
            </a:r>
            <a:r>
              <a:rPr sz="2800" spc="13" dirty="0">
                <a:solidFill>
                  <a:srgbClr val="333133"/>
                </a:solidFill>
                <a:cs typeface="Arial"/>
              </a:rPr>
              <a:t>r</a:t>
            </a:r>
            <a:r>
              <a:rPr sz="2800" spc="110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75" dirty="0">
                <a:solidFill>
                  <a:srgbClr val="333133"/>
                </a:solidFill>
                <a:cs typeface="Arial"/>
              </a:rPr>
              <a:t>most</a:t>
            </a:r>
            <a:r>
              <a:rPr sz="2800" spc="22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24" dirty="0">
                <a:solidFill>
                  <a:srgbClr val="333133"/>
                </a:solidFill>
                <a:cs typeface="Arial"/>
              </a:rPr>
              <a:t>often</a:t>
            </a:r>
            <a:r>
              <a:rPr sz="2800" spc="194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9" dirty="0">
                <a:solidFill>
                  <a:srgbClr val="333133"/>
                </a:solidFill>
                <a:cs typeface="Arial"/>
              </a:rPr>
              <a:t>di</a:t>
            </a:r>
            <a:r>
              <a:rPr sz="2800" spc="154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35" dirty="0">
                <a:solidFill>
                  <a:srgbClr val="333133"/>
                </a:solidFill>
                <a:cs typeface="Arial"/>
              </a:rPr>
              <a:t>gnosed</a:t>
            </a:r>
            <a:r>
              <a:rPr sz="2800" spc="216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93" dirty="0">
                <a:solidFill>
                  <a:srgbClr val="333133"/>
                </a:solidFill>
                <a:cs typeface="Arial"/>
              </a:rPr>
              <a:t>in</a:t>
            </a:r>
            <a:r>
              <a:rPr sz="2800" spc="53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97" dirty="0">
                <a:solidFill>
                  <a:srgbClr val="333133"/>
                </a:solidFill>
                <a:cs typeface="Arial"/>
              </a:rPr>
              <a:t>m</a:t>
            </a:r>
            <a:r>
              <a:rPr sz="2800" spc="229" dirty="0">
                <a:solidFill>
                  <a:srgbClr val="333133"/>
                </a:solidFill>
                <a:cs typeface="Arial"/>
              </a:rPr>
              <a:t>e</a:t>
            </a:r>
            <a:r>
              <a:rPr sz="2800" spc="26" dirty="0">
                <a:solidFill>
                  <a:srgbClr val="333133"/>
                </a:solidFill>
                <a:cs typeface="Arial"/>
              </a:rPr>
              <a:t>n</a:t>
            </a:r>
            <a:r>
              <a:rPr sz="2800" spc="9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63" dirty="0">
                <a:solidFill>
                  <a:srgbClr val="333133"/>
                </a:solidFill>
                <a:cs typeface="Arial"/>
              </a:rPr>
              <a:t>i</a:t>
            </a:r>
            <a:r>
              <a:rPr sz="2800" spc="66" dirty="0">
                <a:solidFill>
                  <a:srgbClr val="333133"/>
                </a:solidFill>
                <a:cs typeface="Arial"/>
              </a:rPr>
              <a:t>n</a:t>
            </a:r>
            <a:r>
              <a:rPr sz="2800" spc="31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19" dirty="0">
                <a:solidFill>
                  <a:srgbClr val="333133"/>
                </a:solidFill>
                <a:cs typeface="Arial"/>
              </a:rPr>
              <a:t>the</a:t>
            </a:r>
            <a:r>
              <a:rPr sz="2800" spc="221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-521" dirty="0">
                <a:solidFill>
                  <a:srgbClr val="333133"/>
                </a:solidFill>
                <a:cs typeface="Times New Roman"/>
              </a:rPr>
              <a:t>U</a:t>
            </a:r>
            <a:r>
              <a:rPr sz="2800" spc="-199" dirty="0">
                <a:solidFill>
                  <a:srgbClr val="333133"/>
                </a:solidFill>
                <a:cs typeface="Times New Roman"/>
              </a:rPr>
              <a:t> </a:t>
            </a:r>
            <a:r>
              <a:rPr sz="2800" spc="-49" dirty="0">
                <a:solidFill>
                  <a:srgbClr val="333133"/>
                </a:solidFill>
                <a:cs typeface="Times New Roman"/>
              </a:rPr>
              <a:t>.S.</a:t>
            </a:r>
            <a:endParaRPr sz="2800" dirty="0">
              <a:cs typeface="Times New Roman"/>
            </a:endParaRPr>
          </a:p>
          <a:p>
            <a:pPr marL="300334" marR="230293" indent="3922" algn="just">
              <a:lnSpc>
                <a:spcPct val="108600"/>
              </a:lnSpc>
              <a:spcBef>
                <a:spcPts val="2140"/>
              </a:spcBef>
            </a:pPr>
            <a:r>
              <a:rPr sz="2800" spc="-300" dirty="0" smtClean="0">
                <a:solidFill>
                  <a:srgbClr val="333133"/>
                </a:solidFill>
                <a:cs typeface="Arial"/>
              </a:rPr>
              <a:t>F</a:t>
            </a:r>
            <a:r>
              <a:rPr sz="2800" spc="84" dirty="0" smtClean="0">
                <a:solidFill>
                  <a:srgbClr val="333133"/>
                </a:solidFill>
                <a:cs typeface="Arial"/>
              </a:rPr>
              <a:t>or</a:t>
            </a:r>
            <a:r>
              <a:rPr sz="2800" spc="180" dirty="0" smtClean="0">
                <a:solidFill>
                  <a:srgbClr val="333133"/>
                </a:solidFill>
                <a:cs typeface="Arial"/>
              </a:rPr>
              <a:t> </a:t>
            </a:r>
            <a:r>
              <a:rPr sz="2800" spc="9" dirty="0" smtClean="0">
                <a:solidFill>
                  <a:srgbClr val="333133"/>
                </a:solidFill>
                <a:cs typeface="Arial"/>
              </a:rPr>
              <a:t>re</a:t>
            </a:r>
            <a:r>
              <a:rPr sz="2800" spc="110" dirty="0" smtClean="0">
                <a:solidFill>
                  <a:srgbClr val="333133"/>
                </a:solidFill>
                <a:cs typeface="Arial"/>
              </a:rPr>
              <a:t>a</a:t>
            </a:r>
            <a:r>
              <a:rPr sz="2800" spc="-57" dirty="0" smtClean="0">
                <a:solidFill>
                  <a:srgbClr val="333133"/>
                </a:solidFill>
                <a:cs typeface="Arial"/>
              </a:rPr>
              <a:t>s</a:t>
            </a:r>
            <a:r>
              <a:rPr sz="2800" spc="9" dirty="0" smtClean="0">
                <a:solidFill>
                  <a:srgbClr val="333133"/>
                </a:solidFill>
                <a:cs typeface="Arial"/>
              </a:rPr>
              <a:t>ons</a:t>
            </a:r>
            <a:r>
              <a:rPr sz="2800" spc="18" dirty="0" smtClean="0">
                <a:solidFill>
                  <a:srgbClr val="333133"/>
                </a:solidFill>
                <a:cs typeface="Arial"/>
              </a:rPr>
              <a:t> </a:t>
            </a:r>
            <a:r>
              <a:rPr sz="2800" spc="66" dirty="0">
                <a:solidFill>
                  <a:srgbClr val="333133"/>
                </a:solidFill>
                <a:cs typeface="Arial"/>
              </a:rPr>
              <a:t>th</a:t>
            </a:r>
            <a:r>
              <a:rPr sz="2800" spc="251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224" dirty="0">
                <a:solidFill>
                  <a:srgbClr val="333133"/>
                </a:solidFill>
                <a:cs typeface="Arial"/>
              </a:rPr>
              <a:t>t</a:t>
            </a:r>
            <a:r>
              <a:rPr sz="2800" spc="154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66" dirty="0">
                <a:solidFill>
                  <a:srgbClr val="333133"/>
                </a:solidFill>
                <a:cs typeface="Arial"/>
              </a:rPr>
              <a:t>rem</a:t>
            </a:r>
            <a:r>
              <a:rPr sz="2800" spc="256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163" dirty="0">
                <a:solidFill>
                  <a:srgbClr val="333133"/>
                </a:solidFill>
                <a:cs typeface="Arial"/>
              </a:rPr>
              <a:t>i</a:t>
            </a:r>
            <a:r>
              <a:rPr sz="2800" spc="26" dirty="0">
                <a:solidFill>
                  <a:srgbClr val="333133"/>
                </a:solidFill>
                <a:cs typeface="Arial"/>
              </a:rPr>
              <a:t>n</a:t>
            </a:r>
            <a:r>
              <a:rPr sz="2800" spc="75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26" dirty="0">
                <a:solidFill>
                  <a:srgbClr val="333133"/>
                </a:solidFill>
                <a:cs typeface="Arial"/>
              </a:rPr>
              <a:t>un</a:t>
            </a:r>
            <a:r>
              <a:rPr sz="2800" spc="221" dirty="0">
                <a:solidFill>
                  <a:srgbClr val="333133"/>
                </a:solidFill>
                <a:cs typeface="Arial"/>
              </a:rPr>
              <a:t>c</a:t>
            </a:r>
            <a:r>
              <a:rPr sz="2800" spc="-22" dirty="0">
                <a:solidFill>
                  <a:srgbClr val="333133"/>
                </a:solidFill>
                <a:cs typeface="Arial"/>
              </a:rPr>
              <a:t>le</a:t>
            </a:r>
            <a:r>
              <a:rPr sz="2800" spc="207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93" dirty="0">
                <a:solidFill>
                  <a:srgbClr val="333133"/>
                </a:solidFill>
                <a:cs typeface="Arial"/>
              </a:rPr>
              <a:t>r,</a:t>
            </a:r>
            <a:r>
              <a:rPr sz="2800" spc="-75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63" dirty="0">
                <a:solidFill>
                  <a:srgbClr val="333133"/>
                </a:solidFill>
                <a:cs typeface="Arial"/>
              </a:rPr>
              <a:t>it</a:t>
            </a:r>
            <a:r>
              <a:rPr sz="2800" spc="-44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-26" dirty="0">
                <a:solidFill>
                  <a:srgbClr val="333133"/>
                </a:solidFill>
                <a:cs typeface="Arial"/>
              </a:rPr>
              <a:t>oc</a:t>
            </a:r>
            <a:r>
              <a:rPr sz="2800" spc="229" dirty="0">
                <a:solidFill>
                  <a:srgbClr val="333133"/>
                </a:solidFill>
                <a:cs typeface="Arial"/>
              </a:rPr>
              <a:t>c</a:t>
            </a:r>
            <a:r>
              <a:rPr sz="2800" spc="31" dirty="0">
                <a:solidFill>
                  <a:srgbClr val="333133"/>
                </a:solidFill>
                <a:cs typeface="Arial"/>
              </a:rPr>
              <a:t>urs</a:t>
            </a:r>
            <a:r>
              <a:rPr sz="2800" spc="18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19" dirty="0">
                <a:solidFill>
                  <a:srgbClr val="333133"/>
                </a:solidFill>
                <a:cs typeface="Arial"/>
              </a:rPr>
              <a:t>more</a:t>
            </a:r>
            <a:r>
              <a:rPr sz="2800" spc="4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15" dirty="0">
                <a:solidFill>
                  <a:srgbClr val="333133"/>
                </a:solidFill>
                <a:cs typeface="Arial"/>
              </a:rPr>
              <a:t>often</a:t>
            </a:r>
            <a:r>
              <a:rPr sz="2800" spc="180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10" dirty="0">
                <a:solidFill>
                  <a:srgbClr val="333133"/>
                </a:solidFill>
                <a:cs typeface="Arial"/>
              </a:rPr>
              <a:t>in</a:t>
            </a:r>
            <a:r>
              <a:rPr sz="2800" spc="-146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40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146" dirty="0">
                <a:solidFill>
                  <a:srgbClr val="333133"/>
                </a:solidFill>
                <a:cs typeface="Arial"/>
              </a:rPr>
              <a:t>fr</a:t>
            </a:r>
            <a:r>
              <a:rPr sz="2800" spc="234" dirty="0">
                <a:solidFill>
                  <a:srgbClr val="333133"/>
                </a:solidFill>
                <a:cs typeface="Arial"/>
              </a:rPr>
              <a:t>i</a:t>
            </a:r>
            <a:r>
              <a:rPr sz="2800" spc="-53" dirty="0">
                <a:solidFill>
                  <a:srgbClr val="333133"/>
                </a:solidFill>
                <a:cs typeface="Arial"/>
              </a:rPr>
              <a:t>c</a:t>
            </a:r>
            <a:r>
              <a:rPr sz="2800" spc="-176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-361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26" dirty="0">
                <a:solidFill>
                  <a:srgbClr val="333133"/>
                </a:solidFill>
                <a:cs typeface="Arial"/>
              </a:rPr>
              <a:t>n</a:t>
            </a:r>
            <a:r>
              <a:rPr sz="2800" spc="-115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97" dirty="0">
                <a:solidFill>
                  <a:srgbClr val="333133"/>
                </a:solidFill>
                <a:cs typeface="Arial"/>
              </a:rPr>
              <a:t>Amer</a:t>
            </a:r>
            <a:r>
              <a:rPr sz="2800" spc="247" dirty="0">
                <a:solidFill>
                  <a:srgbClr val="333133"/>
                </a:solidFill>
                <a:cs typeface="Arial"/>
              </a:rPr>
              <a:t>i</a:t>
            </a:r>
            <a:r>
              <a:rPr sz="2800" spc="-22" dirty="0">
                <a:solidFill>
                  <a:srgbClr val="333133"/>
                </a:solidFill>
                <a:cs typeface="Arial"/>
              </a:rPr>
              <a:t>c</a:t>
            </a:r>
            <a:r>
              <a:rPr sz="2800" spc="62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66" dirty="0">
                <a:solidFill>
                  <a:srgbClr val="333133"/>
                </a:solidFill>
                <a:cs typeface="Arial"/>
              </a:rPr>
              <a:t>n </a:t>
            </a:r>
            <a:r>
              <a:rPr sz="2800" spc="93" dirty="0">
                <a:solidFill>
                  <a:srgbClr val="333133"/>
                </a:solidFill>
                <a:cs typeface="Arial"/>
              </a:rPr>
              <a:t>men</a:t>
            </a:r>
            <a:r>
              <a:rPr sz="2800" spc="-35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75" dirty="0" smtClean="0">
                <a:solidFill>
                  <a:srgbClr val="333133"/>
                </a:solidFill>
                <a:cs typeface="Arial"/>
              </a:rPr>
              <a:t>tha</a:t>
            </a:r>
            <a:r>
              <a:rPr sz="2800" spc="26" dirty="0" smtClean="0">
                <a:solidFill>
                  <a:srgbClr val="333133"/>
                </a:solidFill>
                <a:cs typeface="Arial"/>
              </a:rPr>
              <a:t>n</a:t>
            </a:r>
            <a:r>
              <a:rPr sz="2800" spc="13" dirty="0" smtClean="0">
                <a:solidFill>
                  <a:srgbClr val="333133"/>
                </a:solidFill>
                <a:cs typeface="Arial"/>
              </a:rPr>
              <a:t> </a:t>
            </a:r>
            <a:r>
              <a:rPr sz="2800" spc="93" dirty="0">
                <a:solidFill>
                  <a:srgbClr val="333133"/>
                </a:solidFill>
                <a:cs typeface="Arial"/>
              </a:rPr>
              <a:t>in</a:t>
            </a:r>
            <a:r>
              <a:rPr sz="2800" spc="-75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88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49" dirty="0">
                <a:solidFill>
                  <a:srgbClr val="333133"/>
                </a:solidFill>
                <a:cs typeface="Arial"/>
              </a:rPr>
              <a:t>ny</a:t>
            </a:r>
            <a:r>
              <a:rPr sz="2800" spc="-18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06" dirty="0">
                <a:solidFill>
                  <a:srgbClr val="333133"/>
                </a:solidFill>
                <a:cs typeface="Arial"/>
              </a:rPr>
              <a:t>other</a:t>
            </a:r>
            <a:r>
              <a:rPr sz="2800" spc="119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97" dirty="0" smtClean="0">
                <a:solidFill>
                  <a:srgbClr val="333133"/>
                </a:solidFill>
                <a:cs typeface="Arial"/>
              </a:rPr>
              <a:t>group</a:t>
            </a:r>
            <a:r>
              <a:rPr lang="en-US" sz="2800" spc="97" dirty="0" smtClean="0">
                <a:solidFill>
                  <a:srgbClr val="333133"/>
                </a:solidFill>
                <a:cs typeface="Arial"/>
              </a:rPr>
              <a:t>.</a:t>
            </a:r>
            <a:r>
              <a:rPr sz="2800" spc="168" dirty="0" smtClean="0">
                <a:solidFill>
                  <a:srgbClr val="333133"/>
                </a:solidFill>
                <a:cs typeface="Arial"/>
              </a:rPr>
              <a:t> </a:t>
            </a:r>
            <a:endParaRPr lang="en-US" sz="2800" spc="168" dirty="0" smtClean="0">
              <a:solidFill>
                <a:srgbClr val="333133"/>
              </a:solidFill>
              <a:cs typeface="Arial"/>
            </a:endParaRPr>
          </a:p>
          <a:p>
            <a:pPr marL="300334" marR="230293" indent="3922" algn="just">
              <a:lnSpc>
                <a:spcPct val="108600"/>
              </a:lnSpc>
              <a:spcBef>
                <a:spcPts val="2140"/>
              </a:spcBef>
            </a:pPr>
            <a:r>
              <a:rPr sz="2800" spc="-93" dirty="0" smtClean="0">
                <a:solidFill>
                  <a:srgbClr val="333133"/>
                </a:solidFill>
                <a:cs typeface="Arial"/>
              </a:rPr>
              <a:t>Is</a:t>
            </a:r>
            <a:r>
              <a:rPr sz="2800" spc="-163" dirty="0" smtClean="0">
                <a:solidFill>
                  <a:srgbClr val="333133"/>
                </a:solidFill>
                <a:cs typeface="Arial"/>
              </a:rPr>
              <a:t> </a:t>
            </a:r>
            <a:r>
              <a:rPr sz="2800" spc="132" dirty="0">
                <a:solidFill>
                  <a:srgbClr val="333133"/>
                </a:solidFill>
                <a:cs typeface="Arial"/>
              </a:rPr>
              <a:t>the</a:t>
            </a:r>
            <a:r>
              <a:rPr sz="2800" spc="62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-79" dirty="0">
                <a:solidFill>
                  <a:srgbClr val="333133"/>
                </a:solidFill>
                <a:cs typeface="Arial"/>
              </a:rPr>
              <a:t>se</a:t>
            </a:r>
            <a:r>
              <a:rPr sz="2800" spc="110" dirty="0">
                <a:solidFill>
                  <a:srgbClr val="333133"/>
                </a:solidFill>
                <a:cs typeface="Arial"/>
              </a:rPr>
              <a:t>c</a:t>
            </a:r>
            <a:r>
              <a:rPr sz="2800" spc="106" dirty="0">
                <a:solidFill>
                  <a:srgbClr val="333133"/>
                </a:solidFill>
                <a:cs typeface="Arial"/>
              </a:rPr>
              <a:t>ond</a:t>
            </a:r>
            <a:r>
              <a:rPr sz="2800" spc="172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-22" dirty="0">
                <a:solidFill>
                  <a:srgbClr val="333133"/>
                </a:solidFill>
                <a:cs typeface="Arial"/>
              </a:rPr>
              <a:t>le</a:t>
            </a:r>
            <a:r>
              <a:rPr sz="2800" spc="88" dirty="0">
                <a:solidFill>
                  <a:srgbClr val="333133"/>
                </a:solidFill>
                <a:cs typeface="Arial"/>
              </a:rPr>
              <a:t>ading</a:t>
            </a:r>
            <a:r>
              <a:rPr sz="2800" spc="44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-22" dirty="0">
                <a:solidFill>
                  <a:srgbClr val="333133"/>
                </a:solidFill>
                <a:cs typeface="Arial"/>
              </a:rPr>
              <a:t>c</a:t>
            </a:r>
            <a:r>
              <a:rPr sz="2800" spc="62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-40" dirty="0">
                <a:solidFill>
                  <a:srgbClr val="333133"/>
                </a:solidFill>
                <a:cs typeface="Arial"/>
              </a:rPr>
              <a:t>u</a:t>
            </a:r>
            <a:r>
              <a:rPr sz="2800" spc="18" dirty="0">
                <a:solidFill>
                  <a:srgbClr val="333133"/>
                </a:solidFill>
                <a:cs typeface="Arial"/>
              </a:rPr>
              <a:t>s</a:t>
            </a:r>
            <a:r>
              <a:rPr sz="2800" spc="-53" dirty="0">
                <a:solidFill>
                  <a:srgbClr val="333133"/>
                </a:solidFill>
                <a:cs typeface="Arial"/>
              </a:rPr>
              <a:t>e</a:t>
            </a:r>
            <a:r>
              <a:rPr sz="2800" spc="93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66" dirty="0">
                <a:solidFill>
                  <a:srgbClr val="333133"/>
                </a:solidFill>
                <a:cs typeface="Arial"/>
              </a:rPr>
              <a:t>of</a:t>
            </a:r>
            <a:r>
              <a:rPr sz="2800" spc="106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-53" dirty="0">
                <a:solidFill>
                  <a:srgbClr val="333133"/>
                </a:solidFill>
                <a:cs typeface="Arial"/>
              </a:rPr>
              <a:t>c</a:t>
            </a:r>
            <a:r>
              <a:rPr sz="2800" spc="88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-26" dirty="0">
                <a:solidFill>
                  <a:srgbClr val="333133"/>
                </a:solidFill>
                <a:cs typeface="Arial"/>
              </a:rPr>
              <a:t>n</a:t>
            </a:r>
            <a:r>
              <a:rPr sz="2800" spc="66" dirty="0">
                <a:solidFill>
                  <a:srgbClr val="333133"/>
                </a:solidFill>
                <a:cs typeface="Arial"/>
              </a:rPr>
              <a:t>cer­</a:t>
            </a:r>
            <a:r>
              <a:rPr sz="2800" spc="44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35" dirty="0">
                <a:solidFill>
                  <a:srgbClr val="333133"/>
                </a:solidFill>
                <a:cs typeface="Arial"/>
              </a:rPr>
              <a:t>rel</a:t>
            </a:r>
            <a:r>
              <a:rPr sz="2800" spc="101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110" dirty="0">
                <a:solidFill>
                  <a:srgbClr val="333133"/>
                </a:solidFill>
                <a:cs typeface="Arial"/>
              </a:rPr>
              <a:t>ted</a:t>
            </a:r>
            <a:r>
              <a:rPr sz="2800" spc="128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-13" dirty="0">
                <a:solidFill>
                  <a:srgbClr val="333133"/>
                </a:solidFill>
                <a:cs typeface="Arial"/>
              </a:rPr>
              <a:t>de</a:t>
            </a:r>
            <a:r>
              <a:rPr sz="2800" spc="132" dirty="0">
                <a:solidFill>
                  <a:srgbClr val="333133"/>
                </a:solidFill>
                <a:cs typeface="Arial"/>
              </a:rPr>
              <a:t>a</a:t>
            </a:r>
            <a:r>
              <a:rPr sz="2800" spc="176" dirty="0">
                <a:solidFill>
                  <a:srgbClr val="333133"/>
                </a:solidFill>
                <a:cs typeface="Arial"/>
              </a:rPr>
              <a:t>th</a:t>
            </a:r>
            <a:r>
              <a:rPr sz="2800" spc="141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32" dirty="0">
                <a:solidFill>
                  <a:srgbClr val="333133"/>
                </a:solidFill>
                <a:cs typeface="Arial"/>
              </a:rPr>
              <a:t>i</a:t>
            </a:r>
            <a:r>
              <a:rPr sz="2800" spc="26" dirty="0">
                <a:solidFill>
                  <a:srgbClr val="333133"/>
                </a:solidFill>
                <a:cs typeface="Arial"/>
              </a:rPr>
              <a:t>n</a:t>
            </a:r>
            <a:r>
              <a:rPr sz="2800" spc="106" dirty="0">
                <a:solidFill>
                  <a:srgbClr val="333133"/>
                </a:solidFill>
                <a:cs typeface="Arial"/>
              </a:rPr>
              <a:t> men</a:t>
            </a:r>
            <a:r>
              <a:rPr sz="2800" spc="44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10" dirty="0">
                <a:solidFill>
                  <a:srgbClr val="333133"/>
                </a:solidFill>
                <a:cs typeface="Arial"/>
              </a:rPr>
              <a:t>in</a:t>
            </a:r>
            <a:r>
              <a:rPr sz="2800" spc="-176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132" dirty="0">
                <a:solidFill>
                  <a:srgbClr val="333133"/>
                </a:solidFill>
                <a:cs typeface="Arial"/>
              </a:rPr>
              <a:t>the</a:t>
            </a:r>
            <a:r>
              <a:rPr sz="2800" spc="221" dirty="0">
                <a:solidFill>
                  <a:srgbClr val="333133"/>
                </a:solidFill>
                <a:cs typeface="Arial"/>
              </a:rPr>
              <a:t> </a:t>
            </a:r>
            <a:r>
              <a:rPr sz="2800" spc="-521" dirty="0">
                <a:solidFill>
                  <a:srgbClr val="333133"/>
                </a:solidFill>
                <a:cs typeface="Times New Roman"/>
              </a:rPr>
              <a:t>U</a:t>
            </a:r>
            <a:r>
              <a:rPr sz="2800" spc="-199" dirty="0">
                <a:solidFill>
                  <a:srgbClr val="333133"/>
                </a:solidFill>
                <a:cs typeface="Times New Roman"/>
              </a:rPr>
              <a:t> </a:t>
            </a:r>
            <a:r>
              <a:rPr sz="2800" spc="-57" dirty="0">
                <a:solidFill>
                  <a:srgbClr val="333133"/>
                </a:solidFill>
                <a:cs typeface="Times New Roman"/>
              </a:rPr>
              <a:t>.S.</a:t>
            </a:r>
            <a:endParaRPr sz="2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86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596124" y="1560855"/>
            <a:ext cx="0" cy="2559984"/>
          </a:xfrm>
          <a:custGeom>
            <a:avLst/>
            <a:gdLst/>
            <a:ahLst/>
            <a:cxnLst/>
            <a:rect l="l" t="t" r="r" b="b"/>
            <a:pathLst>
              <a:path h="2901315">
                <a:moveTo>
                  <a:pt x="0" y="2900965"/>
                </a:moveTo>
                <a:lnTo>
                  <a:pt x="0" y="0"/>
                </a:lnTo>
              </a:path>
            </a:pathLst>
          </a:custGeom>
          <a:ln w="9127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7596124" y="1513229"/>
            <a:ext cx="0" cy="2559984"/>
          </a:xfrm>
          <a:custGeom>
            <a:avLst/>
            <a:gdLst/>
            <a:ahLst/>
            <a:cxnLst/>
            <a:rect l="l" t="t" r="r" b="b"/>
            <a:pathLst>
              <a:path h="2901315">
                <a:moveTo>
                  <a:pt x="0" y="2900965"/>
                </a:moveTo>
                <a:lnTo>
                  <a:pt x="0" y="0"/>
                </a:lnTo>
              </a:path>
            </a:pathLst>
          </a:custGeom>
          <a:ln w="912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8308866" y="0"/>
            <a:ext cx="0" cy="6085354"/>
          </a:xfrm>
          <a:custGeom>
            <a:avLst/>
            <a:gdLst/>
            <a:ahLst/>
            <a:cxnLst/>
            <a:rect l="l" t="t" r="r" b="b"/>
            <a:pathLst>
              <a:path h="6896734">
                <a:moveTo>
                  <a:pt x="0" y="6896593"/>
                </a:moveTo>
                <a:lnTo>
                  <a:pt x="0" y="0"/>
                </a:lnTo>
              </a:path>
            </a:pathLst>
          </a:custGeom>
          <a:ln w="9127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7141096" y="3449085"/>
            <a:ext cx="0" cy="628090"/>
          </a:xfrm>
          <a:custGeom>
            <a:avLst/>
            <a:gdLst/>
            <a:ahLst/>
            <a:cxnLst/>
            <a:rect l="l" t="t" r="r" b="b"/>
            <a:pathLst>
              <a:path h="711835">
                <a:moveTo>
                  <a:pt x="0" y="711558"/>
                </a:moveTo>
                <a:lnTo>
                  <a:pt x="0" y="0"/>
                </a:lnTo>
              </a:path>
            </a:pathLst>
          </a:custGeom>
          <a:ln w="13691">
            <a:solidFill>
              <a:srgbClr val="A8808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5788092" y="3738858"/>
            <a:ext cx="0" cy="338418"/>
          </a:xfrm>
          <a:custGeom>
            <a:avLst/>
            <a:gdLst/>
            <a:ahLst/>
            <a:cxnLst/>
            <a:rect l="l" t="t" r="r" b="b"/>
            <a:pathLst>
              <a:path h="383539">
                <a:moveTo>
                  <a:pt x="0" y="383147"/>
                </a:moveTo>
                <a:lnTo>
                  <a:pt x="0" y="0"/>
                </a:lnTo>
              </a:path>
            </a:pathLst>
          </a:custGeom>
          <a:ln w="13691">
            <a:solidFill>
              <a:srgbClr val="8C6B67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260582" y="4070892"/>
            <a:ext cx="2029946" cy="0"/>
          </a:xfrm>
          <a:custGeom>
            <a:avLst/>
            <a:gdLst/>
            <a:ahLst/>
            <a:cxnLst/>
            <a:rect l="l" t="t" r="r" b="b"/>
            <a:pathLst>
              <a:path w="2300604">
                <a:moveTo>
                  <a:pt x="0" y="0"/>
                </a:moveTo>
                <a:lnTo>
                  <a:pt x="2300105" y="0"/>
                </a:lnTo>
              </a:path>
            </a:pathLst>
          </a:custGeom>
          <a:ln w="13691">
            <a:solidFill>
              <a:srgbClr val="ACA8A8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2986" y="86089"/>
            <a:ext cx="6711203" cy="48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1728"/>
            <a:r>
              <a:rPr sz="3177" spc="229" dirty="0">
                <a:solidFill>
                  <a:srgbClr val="2D2D2D"/>
                </a:solidFill>
              </a:rPr>
              <a:t>W</a:t>
            </a:r>
            <a:r>
              <a:rPr sz="3177" spc="88" dirty="0">
                <a:solidFill>
                  <a:srgbClr val="2D2D2D"/>
                </a:solidFill>
              </a:rPr>
              <a:t>h</a:t>
            </a:r>
            <a:r>
              <a:rPr sz="3177" spc="154" dirty="0">
                <a:solidFill>
                  <a:srgbClr val="2D2D2D"/>
                </a:solidFill>
              </a:rPr>
              <a:t>a</a:t>
            </a:r>
            <a:r>
              <a:rPr sz="3177" spc="202" dirty="0">
                <a:solidFill>
                  <a:srgbClr val="2D2D2D"/>
                </a:solidFill>
              </a:rPr>
              <a:t>t</a:t>
            </a:r>
            <a:r>
              <a:rPr sz="3177" spc="207" dirty="0">
                <a:solidFill>
                  <a:srgbClr val="2D2D2D"/>
                </a:solidFill>
              </a:rPr>
              <a:t> </a:t>
            </a:r>
            <a:r>
              <a:rPr sz="3177" spc="-168" dirty="0">
                <a:solidFill>
                  <a:srgbClr val="2D2D2D"/>
                </a:solidFill>
              </a:rPr>
              <a:t>i</a:t>
            </a:r>
            <a:r>
              <a:rPr sz="3177" spc="159" dirty="0">
                <a:solidFill>
                  <a:srgbClr val="2D2D2D"/>
                </a:solidFill>
              </a:rPr>
              <a:t>s</a:t>
            </a:r>
            <a:r>
              <a:rPr sz="3177" spc="-132" dirty="0">
                <a:solidFill>
                  <a:srgbClr val="2D2D2D"/>
                </a:solidFill>
              </a:rPr>
              <a:t> </a:t>
            </a:r>
            <a:r>
              <a:rPr sz="3177" spc="503" dirty="0">
                <a:solidFill>
                  <a:srgbClr val="424142"/>
                </a:solidFill>
              </a:rPr>
              <a:t>t</a:t>
            </a:r>
            <a:r>
              <a:rPr sz="3177" spc="150" dirty="0">
                <a:solidFill>
                  <a:srgbClr val="424142"/>
                </a:solidFill>
              </a:rPr>
              <a:t>h</a:t>
            </a:r>
            <a:r>
              <a:rPr sz="3177" spc="251" dirty="0">
                <a:solidFill>
                  <a:srgbClr val="424142"/>
                </a:solidFill>
              </a:rPr>
              <a:t>e</a:t>
            </a:r>
            <a:r>
              <a:rPr sz="3177" spc="194" dirty="0">
                <a:solidFill>
                  <a:srgbClr val="424142"/>
                </a:solidFill>
              </a:rPr>
              <a:t> </a:t>
            </a:r>
            <a:r>
              <a:rPr sz="3177" spc="180" dirty="0">
                <a:solidFill>
                  <a:srgbClr val="2D2D2D"/>
                </a:solidFill>
              </a:rPr>
              <a:t>p</a:t>
            </a:r>
            <a:r>
              <a:rPr sz="3177" spc="79" dirty="0">
                <a:solidFill>
                  <a:srgbClr val="2D2D2D"/>
                </a:solidFill>
              </a:rPr>
              <a:t>r</a:t>
            </a:r>
            <a:r>
              <a:rPr sz="3177" spc="154" dirty="0">
                <a:solidFill>
                  <a:srgbClr val="2D2D2D"/>
                </a:solidFill>
              </a:rPr>
              <a:t>os</a:t>
            </a:r>
            <a:r>
              <a:rPr sz="3177" spc="287" dirty="0">
                <a:solidFill>
                  <a:srgbClr val="2D2D2D"/>
                </a:solidFill>
              </a:rPr>
              <a:t>t</a:t>
            </a:r>
            <a:r>
              <a:rPr sz="3177" spc="154" dirty="0">
                <a:solidFill>
                  <a:srgbClr val="2D2D2D"/>
                </a:solidFill>
              </a:rPr>
              <a:t>a</a:t>
            </a:r>
            <a:r>
              <a:rPr sz="3177" spc="379" dirty="0">
                <a:solidFill>
                  <a:srgbClr val="2D2D2D"/>
                </a:solidFill>
              </a:rPr>
              <a:t>t</a:t>
            </a:r>
            <a:r>
              <a:rPr sz="3177" spc="207" dirty="0">
                <a:solidFill>
                  <a:srgbClr val="2D2D2D"/>
                </a:solidFill>
              </a:rPr>
              <a:t>e?</a:t>
            </a:r>
            <a:endParaRPr sz="3177" dirty="0"/>
          </a:p>
        </p:txBody>
      </p:sp>
      <p:sp>
        <p:nvSpPr>
          <p:cNvPr id="13" name="object 13"/>
          <p:cNvSpPr txBox="1"/>
          <p:nvPr/>
        </p:nvSpPr>
        <p:spPr>
          <a:xfrm>
            <a:off x="1162178" y="990600"/>
            <a:ext cx="3896600" cy="508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645" marR="322747" indent="-8405">
              <a:lnSpc>
                <a:spcPct val="108000"/>
              </a:lnSpc>
            </a:pPr>
            <a:r>
              <a:rPr sz="2600" spc="-106" dirty="0">
                <a:solidFill>
                  <a:srgbClr val="2D2D2D"/>
                </a:solidFill>
                <a:cs typeface="Arial"/>
              </a:rPr>
              <a:t>The</a:t>
            </a:r>
            <a:r>
              <a:rPr sz="2600" spc="260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68" dirty="0">
                <a:solidFill>
                  <a:srgbClr val="2D2D2D"/>
                </a:solidFill>
                <a:cs typeface="Arial"/>
              </a:rPr>
              <a:t>p</a:t>
            </a:r>
            <a:r>
              <a:rPr sz="2600" spc="18" dirty="0">
                <a:solidFill>
                  <a:srgbClr val="2D2D2D"/>
                </a:solidFill>
                <a:cs typeface="Arial"/>
              </a:rPr>
              <a:t>r</a:t>
            </a:r>
            <a:r>
              <a:rPr sz="2600" spc="-71" dirty="0">
                <a:solidFill>
                  <a:srgbClr val="2D2D2D"/>
                </a:solidFill>
                <a:cs typeface="Arial"/>
              </a:rPr>
              <a:t>o</a:t>
            </a:r>
            <a:r>
              <a:rPr sz="2600" spc="-146" dirty="0">
                <a:solidFill>
                  <a:srgbClr val="2D2D2D"/>
                </a:solidFill>
                <a:cs typeface="Arial"/>
              </a:rPr>
              <a:t>st</a:t>
            </a:r>
            <a:r>
              <a:rPr sz="2600" spc="4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185" dirty="0">
                <a:solidFill>
                  <a:srgbClr val="2D2D2D"/>
                </a:solidFill>
                <a:cs typeface="Arial"/>
              </a:rPr>
              <a:t>t</a:t>
            </a:r>
            <a:r>
              <a:rPr sz="2600" spc="-97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62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57" dirty="0">
                <a:solidFill>
                  <a:srgbClr val="2D2D2D"/>
                </a:solidFill>
                <a:cs typeface="Arial"/>
              </a:rPr>
              <a:t>i</a:t>
            </a:r>
            <a:r>
              <a:rPr sz="2600" spc="-454" dirty="0">
                <a:solidFill>
                  <a:srgbClr val="2D2D2D"/>
                </a:solidFill>
                <a:cs typeface="Arial"/>
              </a:rPr>
              <a:t>s</a:t>
            </a:r>
            <a:r>
              <a:rPr sz="2600" spc="101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234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75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212" dirty="0">
                <a:solidFill>
                  <a:srgbClr val="2D2D2D"/>
                </a:solidFill>
                <a:cs typeface="Arial"/>
              </a:rPr>
              <a:t>g</a:t>
            </a:r>
            <a:r>
              <a:rPr sz="2600" spc="22" dirty="0">
                <a:solidFill>
                  <a:srgbClr val="2D2D2D"/>
                </a:solidFill>
                <a:cs typeface="Arial"/>
              </a:rPr>
              <a:t>l</a:t>
            </a:r>
            <a:r>
              <a:rPr sz="2600" spc="-234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-371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32" dirty="0">
                <a:solidFill>
                  <a:srgbClr val="2D2D2D"/>
                </a:solidFill>
                <a:cs typeface="Arial"/>
              </a:rPr>
              <a:t>n</a:t>
            </a:r>
            <a:r>
              <a:rPr sz="2600" spc="-185" dirty="0">
                <a:solidFill>
                  <a:srgbClr val="2D2D2D"/>
                </a:solidFill>
                <a:cs typeface="Arial"/>
              </a:rPr>
              <a:t>d</a:t>
            </a:r>
            <a:r>
              <a:rPr sz="2600" spc="-84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71" dirty="0">
                <a:solidFill>
                  <a:srgbClr val="2D2D2D"/>
                </a:solidFill>
                <a:cs typeface="Arial"/>
              </a:rPr>
              <a:t>fo</a:t>
            </a:r>
            <a:r>
              <a:rPr sz="2600" spc="194" dirty="0">
                <a:solidFill>
                  <a:srgbClr val="2D2D2D"/>
                </a:solidFill>
                <a:cs typeface="Arial"/>
              </a:rPr>
              <a:t>u</a:t>
            </a:r>
            <a:r>
              <a:rPr sz="2600" spc="-137" dirty="0">
                <a:solidFill>
                  <a:srgbClr val="2D2D2D"/>
                </a:solidFill>
                <a:cs typeface="Arial"/>
              </a:rPr>
              <a:t>nd</a:t>
            </a:r>
            <a:r>
              <a:rPr sz="2600" spc="26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06" dirty="0">
                <a:solidFill>
                  <a:srgbClr val="2D2D2D"/>
                </a:solidFill>
                <a:cs typeface="Arial"/>
              </a:rPr>
              <a:t>o</a:t>
            </a:r>
            <a:r>
              <a:rPr sz="2600" spc="101" dirty="0">
                <a:solidFill>
                  <a:srgbClr val="2D2D2D"/>
                </a:solidFill>
                <a:cs typeface="Arial"/>
              </a:rPr>
              <a:t>n</a:t>
            </a:r>
            <a:r>
              <a:rPr sz="2600" spc="-221" dirty="0">
                <a:solidFill>
                  <a:srgbClr val="2D2D2D"/>
                </a:solidFill>
                <a:cs typeface="Arial"/>
              </a:rPr>
              <a:t>l</a:t>
            </a:r>
            <a:r>
              <a:rPr sz="2600" spc="-180" dirty="0">
                <a:solidFill>
                  <a:srgbClr val="2D2D2D"/>
                </a:solidFill>
                <a:cs typeface="Arial"/>
              </a:rPr>
              <a:t>y</a:t>
            </a:r>
            <a:r>
              <a:rPr sz="2600" spc="115" dirty="0">
                <a:solidFill>
                  <a:srgbClr val="2D2D2D"/>
                </a:solidFill>
                <a:cs typeface="Arial"/>
              </a:rPr>
              <a:t> </a:t>
            </a:r>
            <a:r>
              <a:rPr sz="2600" dirty="0">
                <a:solidFill>
                  <a:srgbClr val="2D2D2D"/>
                </a:solidFill>
                <a:cs typeface="Arial"/>
              </a:rPr>
              <a:t>i</a:t>
            </a:r>
            <a:r>
              <a:rPr sz="2600" spc="-212" dirty="0">
                <a:solidFill>
                  <a:srgbClr val="2D2D2D"/>
                </a:solidFill>
                <a:cs typeface="Arial"/>
              </a:rPr>
              <a:t>n</a:t>
            </a:r>
            <a:r>
              <a:rPr sz="2600" spc="93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88" dirty="0">
                <a:solidFill>
                  <a:srgbClr val="2D2D2D"/>
                </a:solidFill>
                <a:cs typeface="Arial"/>
              </a:rPr>
              <a:t>m</a:t>
            </a:r>
            <a:r>
              <a:rPr sz="2600" spc="128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-35" dirty="0">
                <a:solidFill>
                  <a:srgbClr val="2D2D2D"/>
                </a:solidFill>
                <a:cs typeface="Arial"/>
              </a:rPr>
              <a:t>n</a:t>
            </a:r>
            <a:r>
              <a:rPr sz="2600" spc="-132" dirty="0">
                <a:solidFill>
                  <a:srgbClr val="2D2D2D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308739" indent="-297532">
              <a:spcBef>
                <a:spcPts val="1279"/>
              </a:spcBef>
              <a:buClr>
                <a:srgbClr val="ACCA54"/>
              </a:buClr>
              <a:buFont typeface="Arial"/>
              <a:buChar char="•"/>
              <a:tabLst>
                <a:tab pos="309299" algn="l"/>
              </a:tabLst>
            </a:pPr>
            <a:r>
              <a:rPr sz="2600" spc="119" dirty="0">
                <a:solidFill>
                  <a:srgbClr val="1A1818"/>
                </a:solidFill>
                <a:cs typeface="Arial"/>
              </a:rPr>
              <a:t>It</a:t>
            </a:r>
            <a:r>
              <a:rPr sz="2600" spc="-57" dirty="0">
                <a:solidFill>
                  <a:srgbClr val="1A1818"/>
                </a:solidFill>
                <a:cs typeface="Arial"/>
              </a:rPr>
              <a:t> </a:t>
            </a:r>
            <a:r>
              <a:rPr sz="2600" spc="-124" dirty="0">
                <a:solidFill>
                  <a:srgbClr val="2D2D2D"/>
                </a:solidFill>
                <a:cs typeface="Arial"/>
              </a:rPr>
              <a:t>i</a:t>
            </a:r>
            <a:r>
              <a:rPr sz="2600" spc="-388" dirty="0">
                <a:solidFill>
                  <a:srgbClr val="2D2D2D"/>
                </a:solidFill>
                <a:cs typeface="Arial"/>
              </a:rPr>
              <a:t>s</a:t>
            </a:r>
            <a:r>
              <a:rPr sz="2600" spc="128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68" dirty="0">
                <a:solidFill>
                  <a:srgbClr val="2D2D2D"/>
                </a:solidFill>
                <a:cs typeface="Arial"/>
              </a:rPr>
              <a:t>p</a:t>
            </a:r>
            <a:r>
              <a:rPr sz="2600" spc="40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18" dirty="0">
                <a:solidFill>
                  <a:srgbClr val="2D2D2D"/>
                </a:solidFill>
                <a:cs typeface="Arial"/>
              </a:rPr>
              <a:t>rt</a:t>
            </a:r>
            <a:r>
              <a:rPr sz="2600" spc="-35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62" dirty="0">
                <a:solidFill>
                  <a:srgbClr val="2D2D2D"/>
                </a:solidFill>
                <a:cs typeface="Arial"/>
              </a:rPr>
              <a:t>of</a:t>
            </a:r>
            <a:r>
              <a:rPr sz="2600" spc="-71" dirty="0">
                <a:solidFill>
                  <a:srgbClr val="2D2D2D"/>
                </a:solidFill>
                <a:cs typeface="Arial"/>
              </a:rPr>
              <a:t> </a:t>
            </a:r>
            <a:r>
              <a:rPr sz="2600" dirty="0">
                <a:solidFill>
                  <a:srgbClr val="2D2D2D"/>
                </a:solidFill>
                <a:cs typeface="Arial"/>
              </a:rPr>
              <a:t>t</a:t>
            </a:r>
            <a:r>
              <a:rPr sz="2600" spc="150" dirty="0">
                <a:solidFill>
                  <a:srgbClr val="2D2D2D"/>
                </a:solidFill>
                <a:cs typeface="Arial"/>
              </a:rPr>
              <a:t>h</a:t>
            </a:r>
            <a:r>
              <a:rPr sz="2600" spc="-97" dirty="0">
                <a:solidFill>
                  <a:srgbClr val="2D2D2D"/>
                </a:solidFill>
                <a:cs typeface="Arial"/>
              </a:rPr>
              <a:t>e</a:t>
            </a:r>
            <a:endParaRPr sz="2600" dirty="0">
              <a:cs typeface="Arial"/>
            </a:endParaRPr>
          </a:p>
          <a:p>
            <a:pPr marL="308739" marR="4483">
              <a:lnSpc>
                <a:spcPts val="3202"/>
              </a:lnSpc>
              <a:spcBef>
                <a:spcPts val="110"/>
              </a:spcBef>
            </a:pPr>
            <a:r>
              <a:rPr sz="2600" spc="-79" dirty="0">
                <a:solidFill>
                  <a:srgbClr val="2D2D2D"/>
                </a:solidFill>
                <a:cs typeface="Arial"/>
              </a:rPr>
              <a:t>r</a:t>
            </a:r>
            <a:r>
              <a:rPr sz="2600" spc="79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-93" dirty="0">
                <a:solidFill>
                  <a:srgbClr val="2D2D2D"/>
                </a:solidFill>
                <a:cs typeface="Arial"/>
              </a:rPr>
              <a:t>productive</a:t>
            </a:r>
            <a:r>
              <a:rPr sz="2600" spc="199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28" dirty="0">
                <a:solidFill>
                  <a:srgbClr val="2D2D2D"/>
                </a:solidFill>
                <a:cs typeface="Arial"/>
              </a:rPr>
              <a:t>system</a:t>
            </a:r>
            <a:r>
              <a:rPr sz="2600" spc="221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44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-137" dirty="0">
                <a:solidFill>
                  <a:srgbClr val="2D2D2D"/>
                </a:solidFill>
                <a:cs typeface="Arial"/>
              </a:rPr>
              <a:t>nd</a:t>
            </a:r>
            <a:r>
              <a:rPr sz="2600" spc="-62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32" dirty="0">
                <a:solidFill>
                  <a:srgbClr val="2D2D2D"/>
                </a:solidFill>
                <a:cs typeface="Arial"/>
              </a:rPr>
              <a:t>h</a:t>
            </a:r>
            <a:r>
              <a:rPr sz="2600" spc="-141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141" dirty="0">
                <a:solidFill>
                  <a:srgbClr val="2D2D2D"/>
                </a:solidFill>
                <a:cs typeface="Arial"/>
              </a:rPr>
              <a:t>l</a:t>
            </a:r>
            <a:r>
              <a:rPr sz="2600" spc="-132" dirty="0">
                <a:solidFill>
                  <a:srgbClr val="2D2D2D"/>
                </a:solidFill>
                <a:cs typeface="Arial"/>
              </a:rPr>
              <a:t>p</a:t>
            </a:r>
            <a:r>
              <a:rPr sz="2600" spc="-388" dirty="0">
                <a:solidFill>
                  <a:srgbClr val="2D2D2D"/>
                </a:solidFill>
                <a:cs typeface="Arial"/>
              </a:rPr>
              <a:t>s</a:t>
            </a:r>
            <a:r>
              <a:rPr sz="2600" spc="-31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26" dirty="0">
                <a:solidFill>
                  <a:srgbClr val="2D2D2D"/>
                </a:solidFill>
                <a:cs typeface="Arial"/>
              </a:rPr>
              <a:t>to</a:t>
            </a:r>
            <a:r>
              <a:rPr sz="2600" spc="176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54" dirty="0">
                <a:solidFill>
                  <a:srgbClr val="2D2D2D"/>
                </a:solidFill>
                <a:cs typeface="Arial"/>
              </a:rPr>
              <a:t>m</a:t>
            </a:r>
            <a:r>
              <a:rPr sz="2600" spc="132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-110" dirty="0">
                <a:solidFill>
                  <a:srgbClr val="2D2D2D"/>
                </a:solidFill>
                <a:cs typeface="Arial"/>
              </a:rPr>
              <a:t>ke</a:t>
            </a:r>
            <a:r>
              <a:rPr sz="2600" spc="-44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207" dirty="0">
                <a:solidFill>
                  <a:srgbClr val="2D2D2D"/>
                </a:solidFill>
                <a:cs typeface="Arial"/>
              </a:rPr>
              <a:t>s</a:t>
            </a:r>
            <a:r>
              <a:rPr sz="2600" spc="57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-62" dirty="0">
                <a:solidFill>
                  <a:srgbClr val="2D2D2D"/>
                </a:solidFill>
                <a:cs typeface="Arial"/>
              </a:rPr>
              <a:t>men.</a:t>
            </a:r>
            <a:endParaRPr sz="2600" dirty="0">
              <a:cs typeface="Arial"/>
            </a:endParaRPr>
          </a:p>
          <a:p>
            <a:pPr marL="293049" marR="390546" indent="24094" algn="just">
              <a:lnSpc>
                <a:spcPct val="108000"/>
              </a:lnSpc>
              <a:spcBef>
                <a:spcPts val="896"/>
              </a:spcBef>
            </a:pPr>
            <a:r>
              <a:rPr sz="2600" spc="-221" dirty="0">
                <a:solidFill>
                  <a:srgbClr val="1A1818"/>
                </a:solidFill>
                <a:cs typeface="Arial"/>
              </a:rPr>
              <a:t>I</a:t>
            </a:r>
            <a:r>
              <a:rPr sz="2600" spc="57" dirty="0">
                <a:solidFill>
                  <a:srgbClr val="1A1818"/>
                </a:solidFill>
                <a:cs typeface="Arial"/>
              </a:rPr>
              <a:t>t</a:t>
            </a:r>
            <a:r>
              <a:rPr sz="2600" spc="110" dirty="0">
                <a:solidFill>
                  <a:srgbClr val="1A1818"/>
                </a:solidFill>
                <a:cs typeface="Arial"/>
              </a:rPr>
              <a:t> </a:t>
            </a:r>
            <a:r>
              <a:rPr sz="2600" spc="-190" dirty="0">
                <a:solidFill>
                  <a:srgbClr val="2D2D2D"/>
                </a:solidFill>
                <a:cs typeface="Arial"/>
              </a:rPr>
              <a:t>is</a:t>
            </a:r>
            <a:r>
              <a:rPr sz="2600" spc="13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24" dirty="0">
                <a:solidFill>
                  <a:srgbClr val="2D2D2D"/>
                </a:solidFill>
                <a:cs typeface="Arial"/>
              </a:rPr>
              <a:t>l</a:t>
            </a:r>
            <a:r>
              <a:rPr sz="2600" spc="-199" dirty="0">
                <a:solidFill>
                  <a:srgbClr val="2D2D2D"/>
                </a:solidFill>
                <a:cs typeface="Arial"/>
              </a:rPr>
              <a:t>o</a:t>
            </a:r>
            <a:r>
              <a:rPr sz="2600" spc="-53" dirty="0">
                <a:solidFill>
                  <a:srgbClr val="2D2D2D"/>
                </a:solidFill>
                <a:cs typeface="Arial"/>
              </a:rPr>
              <a:t>c</a:t>
            </a:r>
            <a:r>
              <a:rPr sz="2600" spc="-141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4" dirty="0">
                <a:solidFill>
                  <a:srgbClr val="2D2D2D"/>
                </a:solidFill>
                <a:cs typeface="Arial"/>
              </a:rPr>
              <a:t>t</a:t>
            </a:r>
            <a:r>
              <a:rPr sz="2600" spc="199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-212" dirty="0">
                <a:solidFill>
                  <a:srgbClr val="2D2D2D"/>
                </a:solidFill>
                <a:cs typeface="Arial"/>
              </a:rPr>
              <a:t>d</a:t>
            </a:r>
            <a:r>
              <a:rPr sz="2600" spc="124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10" dirty="0">
                <a:solidFill>
                  <a:srgbClr val="2D2D2D"/>
                </a:solidFill>
                <a:cs typeface="Arial"/>
              </a:rPr>
              <a:t>in</a:t>
            </a:r>
            <a:r>
              <a:rPr sz="2600" spc="-84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35" dirty="0">
                <a:solidFill>
                  <a:srgbClr val="2D2D2D"/>
                </a:solidFill>
                <a:cs typeface="Arial"/>
              </a:rPr>
              <a:t>front</a:t>
            </a:r>
            <a:r>
              <a:rPr sz="2600" spc="238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62" dirty="0">
                <a:solidFill>
                  <a:srgbClr val="2D2D2D"/>
                </a:solidFill>
                <a:cs typeface="Arial"/>
              </a:rPr>
              <a:t>of</a:t>
            </a:r>
            <a:r>
              <a:rPr sz="2600" spc="-35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26" dirty="0">
                <a:solidFill>
                  <a:srgbClr val="2D2D2D"/>
                </a:solidFill>
                <a:cs typeface="Arial"/>
              </a:rPr>
              <a:t>t</a:t>
            </a:r>
            <a:r>
              <a:rPr sz="2600" spc="137" dirty="0">
                <a:solidFill>
                  <a:srgbClr val="2D2D2D"/>
                </a:solidFill>
                <a:cs typeface="Arial"/>
              </a:rPr>
              <a:t>h</a:t>
            </a:r>
            <a:r>
              <a:rPr sz="2600" spc="-141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168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79" dirty="0">
                <a:solidFill>
                  <a:srgbClr val="2D2D2D"/>
                </a:solidFill>
                <a:cs typeface="Arial"/>
              </a:rPr>
              <a:t>r</a:t>
            </a:r>
            <a:r>
              <a:rPr sz="2600" spc="-84" dirty="0">
                <a:solidFill>
                  <a:srgbClr val="2D2D2D"/>
                </a:solidFill>
                <a:cs typeface="Arial"/>
              </a:rPr>
              <a:t>ect</a:t>
            </a:r>
            <a:r>
              <a:rPr sz="2600" spc="194" dirty="0">
                <a:solidFill>
                  <a:srgbClr val="2D2D2D"/>
                </a:solidFill>
                <a:cs typeface="Arial"/>
              </a:rPr>
              <a:t>u</a:t>
            </a:r>
            <a:r>
              <a:rPr sz="2600" spc="-176" dirty="0">
                <a:solidFill>
                  <a:srgbClr val="2D2D2D"/>
                </a:solidFill>
                <a:cs typeface="Arial"/>
              </a:rPr>
              <a:t>m</a:t>
            </a:r>
            <a:r>
              <a:rPr sz="2600" spc="18" dirty="0">
                <a:solidFill>
                  <a:srgbClr val="2D2D2D"/>
                </a:solidFill>
                <a:cs typeface="Arial"/>
              </a:rPr>
              <a:t> a</a:t>
            </a:r>
            <a:r>
              <a:rPr sz="2600" spc="-137" dirty="0">
                <a:solidFill>
                  <a:srgbClr val="2D2D2D"/>
                </a:solidFill>
                <a:cs typeface="Arial"/>
              </a:rPr>
              <a:t>nd</a:t>
            </a:r>
            <a:r>
              <a:rPr sz="2600" spc="119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66" dirty="0">
                <a:solidFill>
                  <a:srgbClr val="2D2D2D"/>
                </a:solidFill>
                <a:cs typeface="Arial"/>
              </a:rPr>
              <a:t>u</a:t>
            </a:r>
            <a:r>
              <a:rPr sz="2600" spc="-101" dirty="0">
                <a:solidFill>
                  <a:srgbClr val="2D2D2D"/>
                </a:solidFill>
                <a:cs typeface="Arial"/>
              </a:rPr>
              <a:t>n</a:t>
            </a:r>
            <a:r>
              <a:rPr sz="2600" spc="-66" dirty="0">
                <a:solidFill>
                  <a:srgbClr val="2D2D2D"/>
                </a:solidFill>
                <a:cs typeface="Arial"/>
              </a:rPr>
              <a:t>d</a:t>
            </a:r>
            <a:r>
              <a:rPr sz="2600" spc="79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-137" dirty="0">
                <a:solidFill>
                  <a:srgbClr val="2D2D2D"/>
                </a:solidFill>
                <a:cs typeface="Arial"/>
              </a:rPr>
              <a:t>r</a:t>
            </a:r>
            <a:r>
              <a:rPr sz="2600" spc="-97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8" dirty="0">
                <a:solidFill>
                  <a:srgbClr val="2D2D2D"/>
                </a:solidFill>
                <a:cs typeface="Arial"/>
              </a:rPr>
              <a:t>t</a:t>
            </a:r>
            <a:r>
              <a:rPr sz="2600" spc="132" dirty="0">
                <a:solidFill>
                  <a:srgbClr val="2D2D2D"/>
                </a:solidFill>
                <a:cs typeface="Arial"/>
              </a:rPr>
              <a:t>h</a:t>
            </a:r>
            <a:r>
              <a:rPr sz="2600" spc="-97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128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68" dirty="0">
                <a:solidFill>
                  <a:srgbClr val="2D2D2D"/>
                </a:solidFill>
                <a:cs typeface="Arial"/>
              </a:rPr>
              <a:t>b</a:t>
            </a:r>
            <a:r>
              <a:rPr sz="2600" spc="-26" dirty="0">
                <a:solidFill>
                  <a:srgbClr val="2D2D2D"/>
                </a:solidFill>
                <a:cs typeface="Arial"/>
              </a:rPr>
              <a:t>l</a:t>
            </a:r>
            <a:r>
              <a:rPr sz="2600" spc="-44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-137" dirty="0">
                <a:solidFill>
                  <a:srgbClr val="2D2D2D"/>
                </a:solidFill>
                <a:cs typeface="Arial"/>
              </a:rPr>
              <a:t>d</a:t>
            </a:r>
            <a:r>
              <a:rPr sz="2600" dirty="0">
                <a:solidFill>
                  <a:srgbClr val="2D2D2D"/>
                </a:solidFill>
                <a:cs typeface="Arial"/>
              </a:rPr>
              <a:t>d</a:t>
            </a:r>
            <a:r>
              <a:rPr sz="2600" spc="-53" dirty="0">
                <a:solidFill>
                  <a:srgbClr val="2D2D2D"/>
                </a:solidFill>
                <a:cs typeface="Arial"/>
              </a:rPr>
              <a:t>er.</a:t>
            </a:r>
            <a:endParaRPr sz="2600" dirty="0">
              <a:cs typeface="Arial"/>
            </a:endParaRPr>
          </a:p>
          <a:p>
            <a:pPr marL="308739" marR="44266" indent="-16249">
              <a:lnSpc>
                <a:spcPct val="106700"/>
              </a:lnSpc>
              <a:spcBef>
                <a:spcPts val="874"/>
              </a:spcBef>
            </a:pPr>
            <a:r>
              <a:rPr sz="2600" spc="-357" dirty="0">
                <a:solidFill>
                  <a:srgbClr val="2D2D2D"/>
                </a:solidFill>
                <a:cs typeface="Times New Roman"/>
              </a:rPr>
              <a:t>A</a:t>
            </a:r>
            <a:r>
              <a:rPr sz="2600" spc="234" dirty="0">
                <a:solidFill>
                  <a:srgbClr val="2D2D2D"/>
                </a:solidFill>
                <a:cs typeface="Times New Roman"/>
              </a:rPr>
              <a:t> </a:t>
            </a:r>
            <a:r>
              <a:rPr sz="2600" spc="-132" dirty="0">
                <a:solidFill>
                  <a:srgbClr val="2D2D2D"/>
                </a:solidFill>
                <a:cs typeface="Arial"/>
              </a:rPr>
              <a:t>he</a:t>
            </a:r>
            <a:r>
              <a:rPr sz="2600" spc="141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-49" dirty="0">
                <a:solidFill>
                  <a:srgbClr val="2D2D2D"/>
                </a:solidFill>
                <a:cs typeface="Arial"/>
              </a:rPr>
              <a:t>lt</a:t>
            </a:r>
            <a:r>
              <a:rPr sz="2600" spc="-106" dirty="0">
                <a:solidFill>
                  <a:srgbClr val="2D2D2D"/>
                </a:solidFill>
                <a:cs typeface="Arial"/>
              </a:rPr>
              <a:t>h</a:t>
            </a:r>
            <a:r>
              <a:rPr sz="2600" spc="-207" dirty="0">
                <a:solidFill>
                  <a:srgbClr val="2D2D2D"/>
                </a:solidFill>
                <a:cs typeface="Arial"/>
              </a:rPr>
              <a:t>y</a:t>
            </a:r>
            <a:r>
              <a:rPr sz="2600" spc="172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15" dirty="0">
                <a:solidFill>
                  <a:srgbClr val="2D2D2D"/>
                </a:solidFill>
                <a:cs typeface="Arial"/>
              </a:rPr>
              <a:t>prost</a:t>
            </a:r>
            <a:r>
              <a:rPr sz="2600" spc="31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18" dirty="0">
                <a:solidFill>
                  <a:srgbClr val="2D2D2D"/>
                </a:solidFill>
                <a:cs typeface="Arial"/>
              </a:rPr>
              <a:t>te</a:t>
            </a:r>
            <a:r>
              <a:rPr sz="2600" spc="53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212" dirty="0">
                <a:solidFill>
                  <a:srgbClr val="2D2D2D"/>
                </a:solidFill>
                <a:cs typeface="Arial"/>
              </a:rPr>
              <a:t>g</a:t>
            </a:r>
            <a:r>
              <a:rPr sz="2600" spc="22" dirty="0">
                <a:solidFill>
                  <a:srgbClr val="2D2D2D"/>
                </a:solidFill>
                <a:cs typeface="Arial"/>
              </a:rPr>
              <a:t>l</a:t>
            </a:r>
            <a:r>
              <a:rPr sz="2600" spc="18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-137" dirty="0">
                <a:solidFill>
                  <a:srgbClr val="2D2D2D"/>
                </a:solidFill>
                <a:cs typeface="Arial"/>
              </a:rPr>
              <a:t>nd</a:t>
            </a:r>
            <a:r>
              <a:rPr sz="2600" spc="-62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124" dirty="0">
                <a:solidFill>
                  <a:srgbClr val="2D2D2D"/>
                </a:solidFill>
                <a:cs typeface="Arial"/>
              </a:rPr>
              <a:t>i</a:t>
            </a:r>
            <a:r>
              <a:rPr sz="2600" spc="-388" dirty="0">
                <a:solidFill>
                  <a:srgbClr val="2D2D2D"/>
                </a:solidFill>
                <a:cs typeface="Arial"/>
              </a:rPr>
              <a:t>s</a:t>
            </a:r>
            <a:r>
              <a:rPr sz="2600" spc="35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53" dirty="0">
                <a:solidFill>
                  <a:srgbClr val="2D2D2D"/>
                </a:solidFill>
                <a:cs typeface="Arial"/>
              </a:rPr>
              <a:t>a</a:t>
            </a:r>
            <a:r>
              <a:rPr sz="2600" spc="-71" dirty="0">
                <a:solidFill>
                  <a:srgbClr val="2D2D2D"/>
                </a:solidFill>
                <a:cs typeface="Arial"/>
              </a:rPr>
              <a:t>bout</a:t>
            </a:r>
            <a:r>
              <a:rPr sz="2600" spc="-18" dirty="0">
                <a:solidFill>
                  <a:srgbClr val="2D2D2D"/>
                </a:solidFill>
                <a:cs typeface="Arial"/>
              </a:rPr>
              <a:t> t</a:t>
            </a:r>
            <a:r>
              <a:rPr sz="2600" spc="132" dirty="0">
                <a:solidFill>
                  <a:srgbClr val="2D2D2D"/>
                </a:solidFill>
                <a:cs typeface="Arial"/>
              </a:rPr>
              <a:t>h</a:t>
            </a:r>
            <a:r>
              <a:rPr sz="2600" spc="-141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40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318" dirty="0">
                <a:solidFill>
                  <a:srgbClr val="2D2D2D"/>
                </a:solidFill>
                <a:cs typeface="Arial"/>
              </a:rPr>
              <a:t>s</a:t>
            </a:r>
            <a:r>
              <a:rPr sz="2600" spc="4" dirty="0">
                <a:solidFill>
                  <a:srgbClr val="2D2D2D"/>
                </a:solidFill>
                <a:cs typeface="Arial"/>
              </a:rPr>
              <a:t>i</a:t>
            </a:r>
            <a:r>
              <a:rPr sz="2600" spc="-163" dirty="0">
                <a:solidFill>
                  <a:srgbClr val="2D2D2D"/>
                </a:solidFill>
                <a:cs typeface="Arial"/>
              </a:rPr>
              <a:t>z</a:t>
            </a:r>
            <a:r>
              <a:rPr sz="2600" spc="-97" dirty="0">
                <a:solidFill>
                  <a:srgbClr val="2D2D2D"/>
                </a:solidFill>
                <a:cs typeface="Arial"/>
              </a:rPr>
              <a:t>e</a:t>
            </a:r>
            <a:r>
              <a:rPr sz="2600" spc="62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49" dirty="0">
                <a:solidFill>
                  <a:srgbClr val="2D2D2D"/>
                </a:solidFill>
                <a:cs typeface="Arial"/>
              </a:rPr>
              <a:t>of</a:t>
            </a:r>
            <a:r>
              <a:rPr sz="2600" spc="31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234" dirty="0">
                <a:solidFill>
                  <a:srgbClr val="2D2D2D"/>
                </a:solidFill>
                <a:cs typeface="Arial"/>
              </a:rPr>
              <a:t>a</a:t>
            </a:r>
            <a:endParaRPr sz="2600" dirty="0">
              <a:cs typeface="Arial"/>
            </a:endParaRPr>
          </a:p>
          <a:p>
            <a:pPr marL="300894" algn="just">
              <a:spcBef>
                <a:spcPts val="265"/>
              </a:spcBef>
            </a:pPr>
            <a:r>
              <a:rPr sz="2600" spc="-150" dirty="0">
                <a:solidFill>
                  <a:srgbClr val="2D2D2D"/>
                </a:solidFill>
                <a:cs typeface="Arial"/>
              </a:rPr>
              <a:t>wa</a:t>
            </a:r>
            <a:r>
              <a:rPr sz="2600" spc="-296" dirty="0">
                <a:solidFill>
                  <a:srgbClr val="2D2D2D"/>
                </a:solidFill>
                <a:cs typeface="Arial"/>
              </a:rPr>
              <a:t> </a:t>
            </a:r>
            <a:r>
              <a:rPr sz="2600" spc="-62" dirty="0">
                <a:solidFill>
                  <a:srgbClr val="2D2D2D"/>
                </a:solidFill>
                <a:cs typeface="Arial"/>
              </a:rPr>
              <a:t>l</a:t>
            </a:r>
            <a:r>
              <a:rPr sz="2600" spc="-79" dirty="0">
                <a:solidFill>
                  <a:srgbClr val="2D2D2D"/>
                </a:solidFill>
                <a:cs typeface="Arial"/>
              </a:rPr>
              <a:t>nu</a:t>
            </a:r>
            <a:r>
              <a:rPr sz="2600" spc="137" dirty="0">
                <a:solidFill>
                  <a:srgbClr val="2D2D2D"/>
                </a:solidFill>
                <a:cs typeface="Arial"/>
              </a:rPr>
              <a:t>t</a:t>
            </a:r>
            <a:r>
              <a:rPr sz="2600" spc="-132" dirty="0">
                <a:solidFill>
                  <a:srgbClr val="2D2D2D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4812" y="3753853"/>
            <a:ext cx="154081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spc="-35" dirty="0" smtClean="0">
                <a:solidFill>
                  <a:srgbClr val="9C8C8A"/>
                </a:solidFill>
                <a:latin typeface="Arial"/>
                <a:cs typeface="Arial"/>
              </a:rPr>
              <a:t>-.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2127" y="3962183"/>
            <a:ext cx="239246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68" spc="1244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9911" y="4120839"/>
            <a:ext cx="1915085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94" spc="124" dirty="0" smtClean="0">
                <a:solidFill>
                  <a:srgbClr val="424142"/>
                </a:solidFill>
                <a:latin typeface="Arial"/>
                <a:cs typeface="Arial"/>
              </a:rPr>
              <a:t>.</a:t>
            </a:r>
            <a:endParaRPr sz="79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92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0444" y="402748"/>
            <a:ext cx="703770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latin typeface="Calibri"/>
                <a:cs typeface="Calibri"/>
              </a:rPr>
              <a:t>B</a:t>
            </a:r>
            <a:r>
              <a:rPr sz="4000" spc="-25" dirty="0">
                <a:latin typeface="Calibri"/>
                <a:cs typeface="Calibri"/>
              </a:rPr>
              <a:t>r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20" dirty="0">
                <a:latin typeface="Calibri"/>
                <a:cs typeface="Calibri"/>
              </a:rPr>
              <a:t>s</a:t>
            </a:r>
            <a:r>
              <a:rPr sz="4000" dirty="0">
                <a:latin typeface="Calibri"/>
                <a:cs typeface="Calibri"/>
              </a:rPr>
              <a:t>t</a:t>
            </a:r>
            <a:r>
              <a:rPr sz="4000" spc="3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c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20" dirty="0">
                <a:latin typeface="Calibri"/>
                <a:cs typeface="Calibri"/>
              </a:rPr>
              <a:t>nce</a:t>
            </a:r>
            <a:r>
              <a:rPr sz="4000" spc="-25" dirty="0">
                <a:latin typeface="Calibri"/>
                <a:cs typeface="Calibri"/>
              </a:rPr>
              <a:t>r</a:t>
            </a:r>
            <a:r>
              <a:rPr sz="4000" dirty="0">
                <a:latin typeface="Calibri"/>
                <a:cs typeface="Calibri"/>
              </a:rPr>
              <a:t>: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Ho</a:t>
            </a:r>
            <a:r>
              <a:rPr sz="4000" dirty="0">
                <a:latin typeface="Calibri"/>
                <a:cs typeface="Calibri"/>
              </a:rPr>
              <a:t>w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c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spc="20" dirty="0">
                <a:latin typeface="Calibri"/>
                <a:cs typeface="Calibri"/>
              </a:rPr>
              <a:t>mm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dirty="0">
                <a:latin typeface="Calibri"/>
                <a:cs typeface="Calibri"/>
              </a:rPr>
              <a:t>n</a:t>
            </a:r>
            <a:r>
              <a:rPr sz="4000" spc="-7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i</a:t>
            </a:r>
            <a:r>
              <a:rPr sz="4000" dirty="0">
                <a:latin typeface="Calibri"/>
                <a:cs typeface="Calibri"/>
              </a:rPr>
              <a:t>s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it</a:t>
            </a:r>
            <a:r>
              <a:rPr sz="4000" dirty="0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855" y="1306872"/>
            <a:ext cx="7308850" cy="334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72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spc="15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m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2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dirty="0">
                <a:latin typeface="Calibri"/>
                <a:cs typeface="Calibri"/>
              </a:rPr>
              <a:t>m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9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r>
              <a:rPr sz="3150" spc="15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wo</a:t>
            </a:r>
            <a:r>
              <a:rPr sz="3150" dirty="0">
                <a:latin typeface="Calibri"/>
                <a:cs typeface="Calibri"/>
              </a:rPr>
              <a:t>m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3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5" dirty="0">
                <a:latin typeface="Calibri"/>
                <a:cs typeface="Calibri"/>
              </a:rPr>
              <a:t>n</a:t>
            </a:r>
            <a:endParaRPr sz="3150">
              <a:latin typeface="Calibri"/>
              <a:cs typeface="Calibri"/>
            </a:endParaRPr>
          </a:p>
          <a:p>
            <a:pPr marL="355600">
              <a:lnSpc>
                <a:spcPts val="3720"/>
              </a:lnSpc>
            </a:pP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spc="-15" dirty="0">
                <a:latin typeface="Calibri"/>
                <a:cs typeface="Calibri"/>
              </a:rPr>
              <a:t>.S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  <a:p>
            <a:pPr marL="355600" marR="5080" indent="-342900">
              <a:lnSpc>
                <a:spcPts val="3610"/>
              </a:lnSpc>
              <a:spcBef>
                <a:spcPts val="2490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15" dirty="0">
                <a:latin typeface="Calibri"/>
                <a:cs typeface="Calibri"/>
              </a:rPr>
              <a:t>2</a:t>
            </a:r>
            <a:r>
              <a:rPr sz="3150" spc="25" dirty="0">
                <a:latin typeface="Calibri"/>
                <a:cs typeface="Calibri"/>
              </a:rPr>
              <a:t>n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-20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g</a:t>
            </a:r>
            <a:r>
              <a:rPr sz="3150" spc="19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us</a:t>
            </a:r>
            <a:r>
              <a:rPr sz="3150" spc="15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f</a:t>
            </a:r>
            <a:r>
              <a:rPr sz="3150" spc="6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-25" dirty="0">
                <a:latin typeface="Calibri"/>
                <a:cs typeface="Calibri"/>
              </a:rPr>
              <a:t>r</a:t>
            </a:r>
            <a:r>
              <a:rPr sz="3150" spc="-15" dirty="0">
                <a:latin typeface="Calibri"/>
                <a:cs typeface="Calibri"/>
              </a:rPr>
              <a:t>-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-5" dirty="0">
                <a:latin typeface="Calibri"/>
                <a:cs typeface="Calibri"/>
              </a:rPr>
              <a:t>l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31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-10" dirty="0">
                <a:latin typeface="Calibri"/>
                <a:cs typeface="Calibri"/>
              </a:rPr>
              <a:t>ea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h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wo</a:t>
            </a:r>
            <a:r>
              <a:rPr sz="3150" dirty="0">
                <a:latin typeface="Calibri"/>
                <a:cs typeface="Calibri"/>
              </a:rPr>
              <a:t>m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3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spc="15" dirty="0">
                <a:latin typeface="Calibri"/>
                <a:cs typeface="Calibri"/>
              </a:rPr>
              <a:t>e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spc="-20" dirty="0">
                <a:latin typeface="Calibri"/>
                <a:cs typeface="Calibri"/>
              </a:rPr>
              <a:t>.</a:t>
            </a:r>
            <a:r>
              <a:rPr sz="3150" spc="-15" dirty="0">
                <a:latin typeface="Calibri"/>
                <a:cs typeface="Calibri"/>
              </a:rPr>
              <a:t>S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  <a:p>
            <a:pPr marL="355600" marR="843915" indent="-342900">
              <a:lnSpc>
                <a:spcPts val="3660"/>
              </a:lnSpc>
              <a:spcBef>
                <a:spcPts val="235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30" dirty="0">
                <a:latin typeface="Calibri"/>
                <a:cs typeface="Calibri"/>
              </a:rPr>
              <a:t>D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h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s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dirty="0">
                <a:latin typeface="Calibri"/>
                <a:cs typeface="Calibri"/>
              </a:rPr>
              <a:t>ve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-25" dirty="0">
                <a:latin typeface="Calibri"/>
                <a:cs typeface="Calibri"/>
              </a:rPr>
              <a:t>ee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5" dirty="0">
                <a:latin typeface="Calibri"/>
                <a:cs typeface="Calibri"/>
              </a:rPr>
              <a:t>i</a:t>
            </a:r>
            <a:r>
              <a:rPr sz="3150" spc="-15" dirty="0">
                <a:latin typeface="Calibri"/>
                <a:cs typeface="Calibri"/>
              </a:rPr>
              <a:t>l</a:t>
            </a:r>
            <a:r>
              <a:rPr sz="3150" dirty="0">
                <a:latin typeface="Calibri"/>
                <a:cs typeface="Calibri"/>
              </a:rPr>
              <a:t>y</a:t>
            </a:r>
            <a:r>
              <a:rPr sz="3150" spc="12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goin</a:t>
            </a:r>
            <a:r>
              <a:rPr sz="3150" dirty="0">
                <a:latin typeface="Calibri"/>
                <a:cs typeface="Calibri"/>
              </a:rPr>
              <a:t>g 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w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in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1</a:t>
            </a:r>
            <a:r>
              <a:rPr sz="3150" spc="15" dirty="0">
                <a:latin typeface="Calibri"/>
                <a:cs typeface="Calibri"/>
              </a:rPr>
              <a:t>9</a:t>
            </a:r>
            <a:r>
              <a:rPr sz="3150" dirty="0">
                <a:latin typeface="Calibri"/>
                <a:cs typeface="Calibri"/>
              </a:rPr>
              <a:t>8</a:t>
            </a:r>
            <a:r>
              <a:rPr sz="3150" spc="15" dirty="0">
                <a:latin typeface="Calibri"/>
                <a:cs typeface="Calibri"/>
              </a:rPr>
              <a:t>9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08866" y="1"/>
            <a:ext cx="0" cy="3260351"/>
          </a:xfrm>
          <a:custGeom>
            <a:avLst/>
            <a:gdLst/>
            <a:ahLst/>
            <a:cxnLst/>
            <a:rect l="l" t="t" r="r" b="b"/>
            <a:pathLst>
              <a:path h="3695065">
                <a:moveTo>
                  <a:pt x="0" y="3694583"/>
                </a:moveTo>
                <a:lnTo>
                  <a:pt x="0" y="0"/>
                </a:lnTo>
              </a:path>
            </a:pathLst>
          </a:custGeom>
          <a:ln w="456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298799" y="0"/>
            <a:ext cx="0" cy="6809815"/>
          </a:xfrm>
          <a:custGeom>
            <a:avLst/>
            <a:gdLst/>
            <a:ahLst/>
            <a:cxnLst/>
            <a:rect l="l" t="t" r="r" b="b"/>
            <a:pathLst>
              <a:path h="7717790">
                <a:moveTo>
                  <a:pt x="0" y="7717622"/>
                </a:moveTo>
                <a:lnTo>
                  <a:pt x="0" y="0"/>
                </a:lnTo>
              </a:path>
            </a:pathLst>
          </a:custGeom>
          <a:ln w="9127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986" y="86089"/>
            <a:ext cx="6711203" cy="502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3636">
              <a:lnSpc>
                <a:spcPts val="4112"/>
              </a:lnSpc>
            </a:pPr>
            <a:r>
              <a:rPr sz="3200" spc="-49" dirty="0">
                <a:solidFill>
                  <a:srgbClr val="363436"/>
                </a:solidFill>
              </a:rPr>
              <a:t>W</a:t>
            </a:r>
            <a:r>
              <a:rPr sz="3200" spc="18" dirty="0">
                <a:solidFill>
                  <a:srgbClr val="363436"/>
                </a:solidFill>
              </a:rPr>
              <a:t>h</a:t>
            </a:r>
            <a:r>
              <a:rPr sz="3200" spc="9" dirty="0">
                <a:solidFill>
                  <a:srgbClr val="363436"/>
                </a:solidFill>
              </a:rPr>
              <a:t>a</a:t>
            </a:r>
            <a:r>
              <a:rPr sz="3200" spc="93" dirty="0">
                <a:solidFill>
                  <a:srgbClr val="363436"/>
                </a:solidFill>
              </a:rPr>
              <a:t>t</a:t>
            </a:r>
            <a:r>
              <a:rPr sz="3200" spc="202" dirty="0">
                <a:solidFill>
                  <a:srgbClr val="363436"/>
                </a:solidFill>
              </a:rPr>
              <a:t> </a:t>
            </a:r>
            <a:r>
              <a:rPr sz="3200" spc="-238" dirty="0">
                <a:solidFill>
                  <a:srgbClr val="363436"/>
                </a:solidFill>
              </a:rPr>
              <a:t>i</a:t>
            </a:r>
            <a:r>
              <a:rPr sz="3200" spc="53" dirty="0">
                <a:solidFill>
                  <a:srgbClr val="363436"/>
                </a:solidFill>
              </a:rPr>
              <a:t>s</a:t>
            </a:r>
            <a:r>
              <a:rPr sz="3200" spc="26" dirty="0">
                <a:solidFill>
                  <a:srgbClr val="363436"/>
                </a:solidFill>
              </a:rPr>
              <a:t> </a:t>
            </a:r>
            <a:r>
              <a:rPr sz="3200" spc="84" dirty="0">
                <a:solidFill>
                  <a:srgbClr val="363436"/>
                </a:solidFill>
              </a:rPr>
              <a:t>p</a:t>
            </a:r>
            <a:r>
              <a:rPr sz="3200" spc="-18" dirty="0">
                <a:solidFill>
                  <a:srgbClr val="363436"/>
                </a:solidFill>
              </a:rPr>
              <a:t>ros</a:t>
            </a:r>
            <a:r>
              <a:rPr sz="3200" spc="309" dirty="0">
                <a:solidFill>
                  <a:srgbClr val="363436"/>
                </a:solidFill>
              </a:rPr>
              <a:t>t</a:t>
            </a:r>
            <a:r>
              <a:rPr sz="3200" spc="40" dirty="0">
                <a:solidFill>
                  <a:srgbClr val="363436"/>
                </a:solidFill>
              </a:rPr>
              <a:t>a</a:t>
            </a:r>
            <a:r>
              <a:rPr sz="3200" spc="331" dirty="0">
                <a:solidFill>
                  <a:srgbClr val="363436"/>
                </a:solidFill>
              </a:rPr>
              <a:t>t</a:t>
            </a:r>
            <a:r>
              <a:rPr sz="3200" spc="106" dirty="0">
                <a:solidFill>
                  <a:srgbClr val="363436"/>
                </a:solidFill>
              </a:rPr>
              <a:t>e</a:t>
            </a:r>
            <a:r>
              <a:rPr sz="3200" spc="-4" dirty="0">
                <a:solidFill>
                  <a:srgbClr val="363436"/>
                </a:solidFill>
              </a:rPr>
              <a:t> </a:t>
            </a:r>
            <a:r>
              <a:rPr sz="3200" spc="-141" dirty="0">
                <a:solidFill>
                  <a:srgbClr val="363436"/>
                </a:solidFill>
              </a:rPr>
              <a:t>c</a:t>
            </a:r>
            <a:r>
              <a:rPr sz="3200" spc="256" dirty="0">
                <a:solidFill>
                  <a:srgbClr val="363436"/>
                </a:solidFill>
              </a:rPr>
              <a:t>a</a:t>
            </a:r>
            <a:r>
              <a:rPr sz="3200" spc="22" dirty="0">
                <a:solidFill>
                  <a:srgbClr val="363436"/>
                </a:solidFill>
              </a:rPr>
              <a:t>n</a:t>
            </a:r>
            <a:r>
              <a:rPr sz="3200" dirty="0">
                <a:solidFill>
                  <a:srgbClr val="363436"/>
                </a:solidFill>
              </a:rPr>
              <a:t>c</a:t>
            </a:r>
            <a:r>
              <a:rPr sz="3200" spc="247" dirty="0">
                <a:solidFill>
                  <a:srgbClr val="363436"/>
                </a:solidFill>
              </a:rPr>
              <a:t>e</a:t>
            </a:r>
            <a:r>
              <a:rPr sz="3200" spc="-84" dirty="0">
                <a:solidFill>
                  <a:srgbClr val="363436"/>
                </a:solidFill>
              </a:rPr>
              <a:t>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4124" y="914400"/>
            <a:ext cx="6542076" cy="440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21" indent="-302015">
              <a:buClr>
                <a:srgbClr val="A8C44F"/>
              </a:buClr>
              <a:buFont typeface="Arial"/>
              <a:buChar char="•"/>
              <a:tabLst>
                <a:tab pos="301454" algn="l"/>
              </a:tabLst>
            </a:pPr>
            <a:r>
              <a:rPr sz="2600" spc="-221" dirty="0">
                <a:solidFill>
                  <a:srgbClr val="363436"/>
                </a:solidFill>
                <a:cs typeface="Arial"/>
              </a:rPr>
              <a:t>C</a:t>
            </a:r>
            <a:r>
              <a:rPr sz="2600" spc="79" dirty="0">
                <a:solidFill>
                  <a:srgbClr val="363436"/>
                </a:solidFill>
                <a:cs typeface="Arial"/>
              </a:rPr>
              <a:t>ancer</a:t>
            </a:r>
            <a:r>
              <a:rPr sz="2600" spc="124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-9" dirty="0">
                <a:solidFill>
                  <a:srgbClr val="262626"/>
                </a:solidFill>
                <a:cs typeface="Arial"/>
              </a:rPr>
              <a:t>is</a:t>
            </a:r>
            <a:r>
              <a:rPr sz="2600" spc="-106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137" dirty="0">
                <a:solidFill>
                  <a:srgbClr val="363436"/>
                </a:solidFill>
                <a:cs typeface="Arial"/>
              </a:rPr>
              <a:t>the</a:t>
            </a:r>
            <a:r>
              <a:rPr sz="2600" spc="84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62" dirty="0">
                <a:solidFill>
                  <a:srgbClr val="363436"/>
                </a:solidFill>
                <a:cs typeface="Arial"/>
              </a:rPr>
              <a:t>g</a:t>
            </a:r>
            <a:r>
              <a:rPr sz="2600" spc="199" dirty="0">
                <a:solidFill>
                  <a:srgbClr val="363436"/>
                </a:solidFill>
                <a:cs typeface="Arial"/>
              </a:rPr>
              <a:t>r</a:t>
            </a:r>
            <a:r>
              <a:rPr sz="2600" spc="154" dirty="0">
                <a:solidFill>
                  <a:srgbClr val="363436"/>
                </a:solidFill>
                <a:cs typeface="Arial"/>
              </a:rPr>
              <a:t>o</a:t>
            </a:r>
            <a:r>
              <a:rPr sz="2600" spc="194" dirty="0">
                <a:solidFill>
                  <a:srgbClr val="363436"/>
                </a:solidFill>
                <a:cs typeface="Arial"/>
              </a:rPr>
              <a:t>wth</a:t>
            </a:r>
            <a:r>
              <a:rPr sz="2600" spc="168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115" dirty="0">
                <a:solidFill>
                  <a:srgbClr val="363436"/>
                </a:solidFill>
                <a:cs typeface="Arial"/>
              </a:rPr>
              <a:t>of</a:t>
            </a:r>
            <a:r>
              <a:rPr sz="2600" spc="128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88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141" dirty="0">
                <a:solidFill>
                  <a:srgbClr val="363436"/>
                </a:solidFill>
                <a:cs typeface="Arial"/>
              </a:rPr>
              <a:t>bno</a:t>
            </a:r>
            <a:r>
              <a:rPr sz="2600" spc="274" dirty="0">
                <a:solidFill>
                  <a:srgbClr val="363436"/>
                </a:solidFill>
                <a:cs typeface="Arial"/>
              </a:rPr>
              <a:t>r</a:t>
            </a:r>
            <a:r>
              <a:rPr sz="2600" spc="57" dirty="0">
                <a:solidFill>
                  <a:srgbClr val="363436"/>
                </a:solidFill>
                <a:cs typeface="Arial"/>
              </a:rPr>
              <a:t>m</a:t>
            </a:r>
            <a:r>
              <a:rPr sz="2600" spc="238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106" dirty="0">
                <a:solidFill>
                  <a:srgbClr val="363436"/>
                </a:solidFill>
                <a:cs typeface="Arial"/>
              </a:rPr>
              <a:t>l</a:t>
            </a:r>
            <a:r>
              <a:rPr sz="2600" spc="-75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26" dirty="0">
                <a:solidFill>
                  <a:srgbClr val="363436"/>
                </a:solidFill>
                <a:cs typeface="Arial"/>
              </a:rPr>
              <a:t>cells.</a:t>
            </a:r>
            <a:endParaRPr sz="2600" dirty="0">
              <a:cs typeface="Arial"/>
            </a:endParaRPr>
          </a:p>
          <a:p>
            <a:pPr marL="313221" marR="499249" indent="-298092">
              <a:lnSpc>
                <a:spcPct val="114100"/>
              </a:lnSpc>
              <a:spcBef>
                <a:spcPts val="2056"/>
              </a:spcBef>
              <a:buClr>
                <a:srgbClr val="A8C44F"/>
              </a:buClr>
              <a:buFont typeface="Arial"/>
              <a:buChar char="•"/>
              <a:tabLst>
                <a:tab pos="301454" algn="l"/>
              </a:tabLst>
            </a:pPr>
            <a:r>
              <a:rPr sz="2600" spc="-221" dirty="0">
                <a:solidFill>
                  <a:srgbClr val="363436"/>
                </a:solidFill>
                <a:cs typeface="Arial"/>
              </a:rPr>
              <a:t>C</a:t>
            </a:r>
            <a:r>
              <a:rPr sz="2600" spc="110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66" dirty="0">
                <a:solidFill>
                  <a:srgbClr val="363436"/>
                </a:solidFill>
                <a:cs typeface="Arial"/>
              </a:rPr>
              <a:t>ncer</a:t>
            </a:r>
            <a:r>
              <a:rPr sz="2600" spc="75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31" dirty="0">
                <a:solidFill>
                  <a:srgbClr val="363436"/>
                </a:solidFill>
                <a:cs typeface="Arial"/>
              </a:rPr>
              <a:t>cells</a:t>
            </a:r>
            <a:r>
              <a:rPr sz="2600" spc="75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-31" dirty="0">
                <a:solidFill>
                  <a:srgbClr val="363436"/>
                </a:solidFill>
                <a:cs typeface="Arial"/>
              </a:rPr>
              <a:t>c</a:t>
            </a:r>
            <a:r>
              <a:rPr sz="2600" spc="154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101" dirty="0">
                <a:solidFill>
                  <a:srgbClr val="363436"/>
                </a:solidFill>
                <a:cs typeface="Arial"/>
              </a:rPr>
              <a:t>n</a:t>
            </a:r>
            <a:r>
              <a:rPr sz="2600" spc="35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49" dirty="0">
                <a:solidFill>
                  <a:srgbClr val="262626"/>
                </a:solidFill>
                <a:cs typeface="Arial"/>
              </a:rPr>
              <a:t>inv</a:t>
            </a:r>
            <a:r>
              <a:rPr sz="2600" spc="180" dirty="0">
                <a:solidFill>
                  <a:srgbClr val="262626"/>
                </a:solidFill>
                <a:cs typeface="Arial"/>
              </a:rPr>
              <a:t>a</a:t>
            </a:r>
            <a:r>
              <a:rPr sz="2600" spc="88" dirty="0">
                <a:solidFill>
                  <a:srgbClr val="262626"/>
                </a:solidFill>
                <a:cs typeface="Arial"/>
              </a:rPr>
              <a:t>de</a:t>
            </a:r>
            <a:r>
              <a:rPr sz="2600" spc="53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154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101" dirty="0">
                <a:solidFill>
                  <a:srgbClr val="363436"/>
                </a:solidFill>
                <a:cs typeface="Arial"/>
              </a:rPr>
              <a:t>nd</a:t>
            </a:r>
            <a:r>
              <a:rPr sz="2600" spc="26" dirty="0">
                <a:solidFill>
                  <a:srgbClr val="363436"/>
                </a:solidFill>
                <a:cs typeface="Arial"/>
              </a:rPr>
              <a:t> </a:t>
            </a:r>
            <a:r>
              <a:rPr sz="2600" dirty="0">
                <a:solidFill>
                  <a:srgbClr val="363436"/>
                </a:solidFill>
                <a:cs typeface="Arial"/>
              </a:rPr>
              <a:t>d</a:t>
            </a:r>
            <a:r>
              <a:rPr sz="2600" spc="251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75" dirty="0">
                <a:solidFill>
                  <a:srgbClr val="363436"/>
                </a:solidFill>
                <a:cs typeface="Arial"/>
              </a:rPr>
              <a:t>m</a:t>
            </a:r>
            <a:r>
              <a:rPr sz="2600" spc="124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9" dirty="0">
                <a:solidFill>
                  <a:srgbClr val="363436"/>
                </a:solidFill>
                <a:cs typeface="Arial"/>
              </a:rPr>
              <a:t>ge</a:t>
            </a:r>
            <a:r>
              <a:rPr sz="2600" spc="4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128" dirty="0">
                <a:solidFill>
                  <a:srgbClr val="262626"/>
                </a:solidFill>
                <a:cs typeface="Arial"/>
              </a:rPr>
              <a:t>no</a:t>
            </a:r>
            <a:r>
              <a:rPr sz="2600" spc="256" dirty="0">
                <a:solidFill>
                  <a:srgbClr val="262626"/>
                </a:solidFill>
                <a:cs typeface="Arial"/>
              </a:rPr>
              <a:t>r</a:t>
            </a:r>
            <a:r>
              <a:rPr sz="2600" spc="57" dirty="0">
                <a:solidFill>
                  <a:srgbClr val="262626"/>
                </a:solidFill>
                <a:cs typeface="Arial"/>
              </a:rPr>
              <a:t>m</a:t>
            </a:r>
            <a:r>
              <a:rPr sz="2600" spc="238" dirty="0">
                <a:solidFill>
                  <a:srgbClr val="262626"/>
                </a:solidFill>
                <a:cs typeface="Arial"/>
              </a:rPr>
              <a:t>a</a:t>
            </a:r>
            <a:r>
              <a:rPr sz="2600" spc="106" dirty="0">
                <a:solidFill>
                  <a:srgbClr val="262626"/>
                </a:solidFill>
                <a:cs typeface="Arial"/>
              </a:rPr>
              <a:t>l</a:t>
            </a:r>
            <a:r>
              <a:rPr sz="2600" spc="-172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247" dirty="0">
                <a:solidFill>
                  <a:srgbClr val="363436"/>
                </a:solidFill>
                <a:cs typeface="Arial"/>
              </a:rPr>
              <a:t>t</a:t>
            </a:r>
            <a:r>
              <a:rPr sz="2600" spc="221" dirty="0">
                <a:solidFill>
                  <a:srgbClr val="363436"/>
                </a:solidFill>
                <a:cs typeface="Arial"/>
              </a:rPr>
              <a:t>i</a:t>
            </a:r>
            <a:r>
              <a:rPr sz="2600" spc="-154" dirty="0">
                <a:solidFill>
                  <a:srgbClr val="363436"/>
                </a:solidFill>
                <a:cs typeface="Arial"/>
              </a:rPr>
              <a:t>s</a:t>
            </a:r>
            <a:r>
              <a:rPr sz="2600" spc="62" dirty="0">
                <a:solidFill>
                  <a:srgbClr val="363436"/>
                </a:solidFill>
                <a:cs typeface="Arial"/>
              </a:rPr>
              <a:t>sue.</a:t>
            </a:r>
            <a:endParaRPr sz="2600" dirty="0">
              <a:cs typeface="Arial"/>
            </a:endParaRPr>
          </a:p>
          <a:p>
            <a:pPr marL="317143" marR="4483" indent="-298092">
              <a:lnSpc>
                <a:spcPct val="114100"/>
              </a:lnSpc>
              <a:spcBef>
                <a:spcPts val="2056"/>
              </a:spcBef>
              <a:buClr>
                <a:srgbClr val="A8C44F"/>
              </a:buClr>
              <a:buFont typeface="Arial"/>
              <a:buChar char="•"/>
              <a:tabLst>
                <a:tab pos="317704" algn="l"/>
              </a:tabLst>
            </a:pPr>
            <a:r>
              <a:rPr sz="2600" spc="-185" dirty="0">
                <a:solidFill>
                  <a:srgbClr val="363436"/>
                </a:solidFill>
                <a:cs typeface="Arial"/>
              </a:rPr>
              <a:t>P</a:t>
            </a:r>
            <a:r>
              <a:rPr sz="2600" spc="57" dirty="0">
                <a:solidFill>
                  <a:srgbClr val="363436"/>
                </a:solidFill>
                <a:cs typeface="Arial"/>
              </a:rPr>
              <a:t>rost</a:t>
            </a:r>
            <a:r>
              <a:rPr sz="2600" spc="154" dirty="0">
                <a:solidFill>
                  <a:srgbClr val="363436"/>
                </a:solidFill>
                <a:cs typeface="Arial"/>
              </a:rPr>
              <a:t>ate</a:t>
            </a:r>
            <a:r>
              <a:rPr sz="2600" spc="49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-62" dirty="0">
                <a:solidFill>
                  <a:srgbClr val="363436"/>
                </a:solidFill>
                <a:cs typeface="Arial"/>
              </a:rPr>
              <a:t>c</a:t>
            </a:r>
            <a:r>
              <a:rPr sz="2600" spc="185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22" dirty="0">
                <a:solidFill>
                  <a:srgbClr val="363436"/>
                </a:solidFill>
                <a:cs typeface="Arial"/>
              </a:rPr>
              <a:t>n</a:t>
            </a:r>
            <a:r>
              <a:rPr sz="2600" spc="101" dirty="0">
                <a:solidFill>
                  <a:srgbClr val="363436"/>
                </a:solidFill>
                <a:cs typeface="Arial"/>
              </a:rPr>
              <a:t>c</a:t>
            </a:r>
            <a:r>
              <a:rPr sz="2600" spc="79" dirty="0">
                <a:solidFill>
                  <a:srgbClr val="363436"/>
                </a:solidFill>
                <a:cs typeface="Arial"/>
              </a:rPr>
              <a:t>er</a:t>
            </a:r>
            <a:r>
              <a:rPr sz="2600" spc="84" dirty="0">
                <a:solidFill>
                  <a:srgbClr val="363436"/>
                </a:solidFill>
                <a:cs typeface="Arial"/>
              </a:rPr>
              <a:t> </a:t>
            </a:r>
            <a:r>
              <a:rPr sz="2600" dirty="0">
                <a:solidFill>
                  <a:srgbClr val="363436"/>
                </a:solidFill>
                <a:cs typeface="Arial"/>
              </a:rPr>
              <a:t>st</a:t>
            </a:r>
            <a:r>
              <a:rPr sz="2600" spc="274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110" dirty="0">
                <a:solidFill>
                  <a:srgbClr val="363436"/>
                </a:solidFill>
                <a:cs typeface="Arial"/>
              </a:rPr>
              <a:t>rts</a:t>
            </a:r>
            <a:r>
              <a:rPr sz="2600" spc="4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176" dirty="0">
                <a:solidFill>
                  <a:srgbClr val="262626"/>
                </a:solidFill>
                <a:cs typeface="Arial"/>
              </a:rPr>
              <a:t>i</a:t>
            </a:r>
            <a:r>
              <a:rPr sz="2600" spc="49" dirty="0">
                <a:solidFill>
                  <a:srgbClr val="262626"/>
                </a:solidFill>
                <a:cs typeface="Arial"/>
              </a:rPr>
              <a:t>n</a:t>
            </a:r>
            <a:r>
              <a:rPr sz="2600" spc="-101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137" dirty="0">
                <a:solidFill>
                  <a:srgbClr val="363436"/>
                </a:solidFill>
                <a:cs typeface="Arial"/>
              </a:rPr>
              <a:t>the</a:t>
            </a:r>
            <a:r>
              <a:rPr sz="2600" spc="146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18" dirty="0">
                <a:solidFill>
                  <a:srgbClr val="363436"/>
                </a:solidFill>
                <a:cs typeface="Arial"/>
              </a:rPr>
              <a:t>cells</a:t>
            </a:r>
            <a:r>
              <a:rPr sz="2600" spc="159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106" dirty="0">
                <a:solidFill>
                  <a:srgbClr val="363436"/>
                </a:solidFill>
                <a:cs typeface="Arial"/>
              </a:rPr>
              <a:t>of</a:t>
            </a:r>
            <a:r>
              <a:rPr sz="2600" spc="22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137" dirty="0">
                <a:solidFill>
                  <a:srgbClr val="363436"/>
                </a:solidFill>
                <a:cs typeface="Arial"/>
              </a:rPr>
              <a:t>the</a:t>
            </a:r>
            <a:r>
              <a:rPr sz="2600" spc="84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101" dirty="0">
                <a:solidFill>
                  <a:srgbClr val="363436"/>
                </a:solidFill>
                <a:cs typeface="Arial"/>
              </a:rPr>
              <a:t>p</a:t>
            </a:r>
            <a:r>
              <a:rPr sz="2600" spc="154" dirty="0">
                <a:solidFill>
                  <a:srgbClr val="363436"/>
                </a:solidFill>
                <a:cs typeface="Arial"/>
              </a:rPr>
              <a:t>r</a:t>
            </a:r>
            <a:r>
              <a:rPr sz="2600" spc="18" dirty="0">
                <a:solidFill>
                  <a:srgbClr val="363436"/>
                </a:solidFill>
                <a:cs typeface="Arial"/>
              </a:rPr>
              <a:t>ost</a:t>
            </a:r>
            <a:r>
              <a:rPr sz="2600" spc="163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128" dirty="0">
                <a:solidFill>
                  <a:srgbClr val="363436"/>
                </a:solidFill>
                <a:cs typeface="Arial"/>
              </a:rPr>
              <a:t>te.</a:t>
            </a:r>
            <a:endParaRPr sz="2600" dirty="0">
              <a:cs typeface="Arial"/>
            </a:endParaRPr>
          </a:p>
          <a:p>
            <a:pPr marL="300894" marR="47067">
              <a:lnSpc>
                <a:spcPct val="114599"/>
              </a:lnSpc>
              <a:spcBef>
                <a:spcPts val="2043"/>
              </a:spcBef>
            </a:pPr>
            <a:r>
              <a:rPr sz="2600" spc="13" dirty="0">
                <a:solidFill>
                  <a:srgbClr val="363436"/>
                </a:solidFill>
                <a:cs typeface="Arial"/>
              </a:rPr>
              <a:t>Some</a:t>
            </a:r>
            <a:r>
              <a:rPr sz="2600" spc="190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128" dirty="0">
                <a:solidFill>
                  <a:srgbClr val="363436"/>
                </a:solidFill>
                <a:cs typeface="Arial"/>
              </a:rPr>
              <a:t>p</a:t>
            </a:r>
            <a:r>
              <a:rPr sz="2600" spc="132" dirty="0">
                <a:solidFill>
                  <a:srgbClr val="363436"/>
                </a:solidFill>
                <a:cs typeface="Arial"/>
              </a:rPr>
              <a:t>r</a:t>
            </a:r>
            <a:r>
              <a:rPr sz="2600" spc="62" dirty="0">
                <a:solidFill>
                  <a:srgbClr val="363436"/>
                </a:solidFill>
                <a:cs typeface="Arial"/>
              </a:rPr>
              <a:t>os</a:t>
            </a:r>
            <a:r>
              <a:rPr sz="2600" spc="212" dirty="0">
                <a:solidFill>
                  <a:srgbClr val="363436"/>
                </a:solidFill>
                <a:cs typeface="Arial"/>
              </a:rPr>
              <a:t>t</a:t>
            </a:r>
            <a:r>
              <a:rPr sz="2600" spc="-66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154" dirty="0">
                <a:solidFill>
                  <a:srgbClr val="363436"/>
                </a:solidFill>
                <a:cs typeface="Arial"/>
              </a:rPr>
              <a:t>te</a:t>
            </a:r>
            <a:r>
              <a:rPr sz="2600" spc="115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-71" dirty="0">
                <a:solidFill>
                  <a:srgbClr val="363436"/>
                </a:solidFill>
                <a:cs typeface="Arial"/>
              </a:rPr>
              <a:t>c</a:t>
            </a:r>
            <a:r>
              <a:rPr sz="2600" spc="199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22" dirty="0">
                <a:solidFill>
                  <a:srgbClr val="363436"/>
                </a:solidFill>
                <a:cs typeface="Arial"/>
              </a:rPr>
              <a:t>n</a:t>
            </a:r>
            <a:r>
              <a:rPr sz="2600" spc="101" dirty="0">
                <a:solidFill>
                  <a:srgbClr val="363436"/>
                </a:solidFill>
                <a:cs typeface="Arial"/>
              </a:rPr>
              <a:t>c</a:t>
            </a:r>
            <a:r>
              <a:rPr sz="2600" spc="154" dirty="0">
                <a:solidFill>
                  <a:srgbClr val="363436"/>
                </a:solidFill>
                <a:cs typeface="Arial"/>
              </a:rPr>
              <a:t>e</a:t>
            </a:r>
            <a:r>
              <a:rPr sz="2600" dirty="0">
                <a:solidFill>
                  <a:srgbClr val="363436"/>
                </a:solidFill>
                <a:cs typeface="Arial"/>
              </a:rPr>
              <a:t>rs </a:t>
            </a:r>
            <a:r>
              <a:rPr sz="2600" spc="-84" dirty="0">
                <a:solidFill>
                  <a:srgbClr val="363436"/>
                </a:solidFill>
                <a:cs typeface="Arial"/>
              </a:rPr>
              <a:t>c</a:t>
            </a:r>
            <a:r>
              <a:rPr sz="2600" spc="176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101" dirty="0">
                <a:solidFill>
                  <a:srgbClr val="363436"/>
                </a:solidFill>
                <a:cs typeface="Arial"/>
              </a:rPr>
              <a:t>n</a:t>
            </a:r>
            <a:r>
              <a:rPr sz="2600" spc="-88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137" dirty="0">
                <a:solidFill>
                  <a:srgbClr val="363436"/>
                </a:solidFill>
                <a:cs typeface="Arial"/>
              </a:rPr>
              <a:t>grow</a:t>
            </a:r>
            <a:r>
              <a:rPr sz="2600" spc="159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88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115" dirty="0">
                <a:solidFill>
                  <a:srgbClr val="363436"/>
                </a:solidFill>
                <a:cs typeface="Arial"/>
              </a:rPr>
              <a:t>nd</a:t>
            </a:r>
            <a:r>
              <a:rPr sz="2600" spc="57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22" dirty="0">
                <a:solidFill>
                  <a:srgbClr val="363436"/>
                </a:solidFill>
                <a:cs typeface="Arial"/>
              </a:rPr>
              <a:t>spre</a:t>
            </a:r>
            <a:r>
              <a:rPr sz="2600" spc="300" dirty="0">
                <a:solidFill>
                  <a:srgbClr val="363436"/>
                </a:solidFill>
                <a:cs typeface="Arial"/>
              </a:rPr>
              <a:t>a</a:t>
            </a:r>
            <a:r>
              <a:rPr sz="2600" spc="75" dirty="0">
                <a:solidFill>
                  <a:srgbClr val="363436"/>
                </a:solidFill>
                <a:cs typeface="Arial"/>
              </a:rPr>
              <a:t>d</a:t>
            </a:r>
            <a:r>
              <a:rPr sz="2600" spc="62" dirty="0">
                <a:solidFill>
                  <a:srgbClr val="363436"/>
                </a:solidFill>
                <a:cs typeface="Arial"/>
              </a:rPr>
              <a:t> </a:t>
            </a:r>
            <a:r>
              <a:rPr sz="2600" spc="62" dirty="0">
                <a:solidFill>
                  <a:srgbClr val="262626"/>
                </a:solidFill>
                <a:cs typeface="Arial"/>
              </a:rPr>
              <a:t>qui</a:t>
            </a:r>
            <a:r>
              <a:rPr sz="2600" spc="340" dirty="0">
                <a:solidFill>
                  <a:srgbClr val="262626"/>
                </a:solidFill>
                <a:cs typeface="Arial"/>
              </a:rPr>
              <a:t>c</a:t>
            </a:r>
            <a:r>
              <a:rPr sz="2600" spc="57" dirty="0">
                <a:solidFill>
                  <a:srgbClr val="262626"/>
                </a:solidFill>
                <a:cs typeface="Arial"/>
              </a:rPr>
              <a:t>kly.</a:t>
            </a:r>
            <a:r>
              <a:rPr sz="2600" spc="35" dirty="0">
                <a:solidFill>
                  <a:srgbClr val="262626"/>
                </a:solidFill>
                <a:cs typeface="Arial"/>
              </a:rPr>
              <a:t> </a:t>
            </a:r>
            <a:r>
              <a:rPr sz="2600" b="1" dirty="0">
                <a:solidFill>
                  <a:srgbClr val="363436"/>
                </a:solidFill>
                <a:cs typeface="Arial"/>
              </a:rPr>
              <a:t>But</a:t>
            </a:r>
            <a:r>
              <a:rPr sz="2600" b="1" spc="75" dirty="0">
                <a:solidFill>
                  <a:srgbClr val="363436"/>
                </a:solidFill>
                <a:cs typeface="Arial"/>
              </a:rPr>
              <a:t> </a:t>
            </a:r>
            <a:r>
              <a:rPr sz="2600" b="1" spc="13" dirty="0">
                <a:solidFill>
                  <a:srgbClr val="363436"/>
                </a:solidFill>
                <a:cs typeface="Arial"/>
              </a:rPr>
              <a:t>most</a:t>
            </a:r>
            <a:r>
              <a:rPr sz="2600" b="1" spc="26" dirty="0">
                <a:solidFill>
                  <a:srgbClr val="363436"/>
                </a:solidFill>
                <a:cs typeface="Arial"/>
              </a:rPr>
              <a:t> </a:t>
            </a:r>
            <a:r>
              <a:rPr sz="2600" b="1" spc="44" dirty="0">
                <a:solidFill>
                  <a:srgbClr val="363436"/>
                </a:solidFill>
                <a:cs typeface="Arial"/>
              </a:rPr>
              <a:t>of</a:t>
            </a:r>
            <a:r>
              <a:rPr sz="2600" b="1" spc="13" dirty="0">
                <a:solidFill>
                  <a:srgbClr val="363436"/>
                </a:solidFill>
                <a:cs typeface="Arial"/>
              </a:rPr>
              <a:t> </a:t>
            </a:r>
            <a:r>
              <a:rPr sz="2600" b="1" spc="97" dirty="0">
                <a:solidFill>
                  <a:srgbClr val="363436"/>
                </a:solidFill>
                <a:cs typeface="Arial"/>
              </a:rPr>
              <a:t>them</a:t>
            </a:r>
            <a:r>
              <a:rPr sz="2600" b="1" spc="71" dirty="0">
                <a:solidFill>
                  <a:srgbClr val="363436"/>
                </a:solidFill>
                <a:cs typeface="Arial"/>
              </a:rPr>
              <a:t> </a:t>
            </a:r>
            <a:r>
              <a:rPr sz="2600" b="1" spc="-18" dirty="0">
                <a:solidFill>
                  <a:srgbClr val="363436"/>
                </a:solidFill>
                <a:cs typeface="Arial"/>
              </a:rPr>
              <a:t>g</a:t>
            </a:r>
            <a:r>
              <a:rPr sz="2600" b="1" spc="79" dirty="0">
                <a:solidFill>
                  <a:srgbClr val="363436"/>
                </a:solidFill>
                <a:cs typeface="Arial"/>
              </a:rPr>
              <a:t>row</a:t>
            </a:r>
            <a:r>
              <a:rPr sz="2600" b="1" spc="35" dirty="0">
                <a:solidFill>
                  <a:srgbClr val="363436"/>
                </a:solidFill>
                <a:cs typeface="Arial"/>
              </a:rPr>
              <a:t> </a:t>
            </a:r>
            <a:r>
              <a:rPr sz="2600" b="1" spc="9" dirty="0">
                <a:solidFill>
                  <a:srgbClr val="363436"/>
                </a:solidFill>
                <a:cs typeface="Arial"/>
              </a:rPr>
              <a:t>slowly.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72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11626" y="4035"/>
            <a:ext cx="0" cy="6833907"/>
          </a:xfrm>
          <a:custGeom>
            <a:avLst/>
            <a:gdLst/>
            <a:ahLst/>
            <a:cxnLst/>
            <a:rect l="l" t="t" r="r" b="b"/>
            <a:pathLst>
              <a:path h="7745095">
                <a:moveTo>
                  <a:pt x="0" y="7744968"/>
                </a:moveTo>
                <a:lnTo>
                  <a:pt x="0" y="0"/>
                </a:lnTo>
              </a:path>
            </a:pathLst>
          </a:custGeom>
          <a:ln w="9144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2986" y="86089"/>
            <a:ext cx="6711203" cy="477259"/>
          </a:xfrm>
          <a:prstGeom prst="rect">
            <a:avLst/>
          </a:prstGeom>
        </p:spPr>
        <p:txBody>
          <a:bodyPr vert="horz" wrap="square" lIns="0" tIns="35572" rIns="0" bIns="0" rtlCol="0">
            <a:spAutoFit/>
          </a:bodyPr>
          <a:lstStyle/>
          <a:p>
            <a:pPr marL="676871"/>
            <a:r>
              <a:rPr sz="2868" spc="-207" dirty="0">
                <a:solidFill>
                  <a:srgbClr val="3B3A3B"/>
                </a:solidFill>
                <a:latin typeface="Arial"/>
                <a:cs typeface="Arial"/>
              </a:rPr>
              <a:t>C</a:t>
            </a:r>
            <a:r>
              <a:rPr sz="2868" spc="124" dirty="0">
                <a:solidFill>
                  <a:srgbClr val="3B3A3B"/>
                </a:solidFill>
                <a:latin typeface="Arial"/>
                <a:cs typeface="Arial"/>
              </a:rPr>
              <a:t>a</a:t>
            </a:r>
            <a:r>
              <a:rPr sz="2868" spc="13" dirty="0">
                <a:solidFill>
                  <a:srgbClr val="3B3A3B"/>
                </a:solidFill>
                <a:latin typeface="Arial"/>
                <a:cs typeface="Arial"/>
              </a:rPr>
              <a:t>uses</a:t>
            </a:r>
            <a:r>
              <a:rPr sz="2868" spc="71" dirty="0">
                <a:solidFill>
                  <a:srgbClr val="3B3A3B"/>
                </a:solidFill>
                <a:latin typeface="Arial"/>
                <a:cs typeface="Arial"/>
              </a:rPr>
              <a:t> </a:t>
            </a:r>
            <a:r>
              <a:rPr sz="2868" spc="190" dirty="0">
                <a:solidFill>
                  <a:srgbClr val="3B3A3B"/>
                </a:solidFill>
                <a:latin typeface="Arial"/>
                <a:cs typeface="Arial"/>
              </a:rPr>
              <a:t>of</a:t>
            </a:r>
            <a:r>
              <a:rPr sz="2868" spc="216" dirty="0">
                <a:solidFill>
                  <a:srgbClr val="3B3A3B"/>
                </a:solidFill>
                <a:latin typeface="Arial"/>
                <a:cs typeface="Arial"/>
              </a:rPr>
              <a:t> </a:t>
            </a:r>
            <a:r>
              <a:rPr sz="2868" spc="207" dirty="0">
                <a:solidFill>
                  <a:srgbClr val="3B3A3B"/>
                </a:solidFill>
                <a:latin typeface="+mn-lt"/>
                <a:cs typeface="Arial"/>
              </a:rPr>
              <a:t>p</a:t>
            </a:r>
            <a:r>
              <a:rPr sz="2868" spc="194" dirty="0">
                <a:solidFill>
                  <a:srgbClr val="3B3A3B"/>
                </a:solidFill>
                <a:latin typeface="+mn-lt"/>
                <a:cs typeface="Arial"/>
              </a:rPr>
              <a:t>r</a:t>
            </a:r>
            <a:r>
              <a:rPr sz="2868" spc="119" dirty="0">
                <a:solidFill>
                  <a:srgbClr val="3B3A3B"/>
                </a:solidFill>
                <a:latin typeface="+mn-lt"/>
                <a:cs typeface="Arial"/>
              </a:rPr>
              <a:t>os</a:t>
            </a:r>
            <a:r>
              <a:rPr sz="2868" spc="274" dirty="0">
                <a:solidFill>
                  <a:srgbClr val="3B3A3B"/>
                </a:solidFill>
                <a:latin typeface="+mn-lt"/>
                <a:cs typeface="Arial"/>
              </a:rPr>
              <a:t>t</a:t>
            </a:r>
            <a:r>
              <a:rPr sz="2868" spc="-44" dirty="0">
                <a:solidFill>
                  <a:srgbClr val="3B3A3B"/>
                </a:solidFill>
                <a:latin typeface="+mn-lt"/>
                <a:cs typeface="Arial"/>
              </a:rPr>
              <a:t>a</a:t>
            </a:r>
            <a:r>
              <a:rPr sz="2868" spc="238" dirty="0">
                <a:solidFill>
                  <a:srgbClr val="3B3A3B"/>
                </a:solidFill>
                <a:latin typeface="+mn-lt"/>
                <a:cs typeface="Arial"/>
              </a:rPr>
              <a:t>te</a:t>
            </a:r>
            <a:r>
              <a:rPr sz="2868" spc="124" dirty="0">
                <a:solidFill>
                  <a:srgbClr val="3B3A3B"/>
                </a:solidFill>
                <a:latin typeface="Arial"/>
                <a:cs typeface="Arial"/>
              </a:rPr>
              <a:t> </a:t>
            </a:r>
            <a:r>
              <a:rPr sz="2868" spc="53" dirty="0">
                <a:solidFill>
                  <a:srgbClr val="3B3A3B"/>
                </a:solidFill>
                <a:latin typeface="Arial"/>
                <a:cs typeface="Arial"/>
              </a:rPr>
              <a:t>c</a:t>
            </a:r>
            <a:r>
              <a:rPr sz="2868" spc="176" dirty="0">
                <a:solidFill>
                  <a:srgbClr val="3B3A3B"/>
                </a:solidFill>
                <a:latin typeface="Arial"/>
                <a:cs typeface="Arial"/>
              </a:rPr>
              <a:t>a</a:t>
            </a:r>
            <a:r>
              <a:rPr sz="2868" spc="62" dirty="0">
                <a:solidFill>
                  <a:srgbClr val="3B3A3B"/>
                </a:solidFill>
                <a:latin typeface="Arial"/>
                <a:cs typeface="Arial"/>
              </a:rPr>
              <a:t>n</a:t>
            </a:r>
            <a:r>
              <a:rPr sz="2868" spc="110" dirty="0">
                <a:solidFill>
                  <a:srgbClr val="3B3A3B"/>
                </a:solidFill>
                <a:latin typeface="Arial"/>
                <a:cs typeface="Arial"/>
              </a:rPr>
              <a:t>c</a:t>
            </a:r>
            <a:r>
              <a:rPr sz="2868" spc="101" dirty="0">
                <a:solidFill>
                  <a:srgbClr val="3B3A3B"/>
                </a:solidFill>
                <a:latin typeface="Arial"/>
                <a:cs typeface="Arial"/>
              </a:rPr>
              <a:t>er</a:t>
            </a:r>
            <a:endParaRPr sz="2868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0318" y="914400"/>
            <a:ext cx="6494482" cy="3685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29" marR="639890" indent="-4483">
              <a:lnSpc>
                <a:spcPct val="115599"/>
              </a:lnSpc>
            </a:pPr>
            <a:r>
              <a:rPr sz="2600" spc="238" dirty="0">
                <a:solidFill>
                  <a:srgbClr val="2B2A2A"/>
                </a:solidFill>
                <a:cs typeface="Arial"/>
              </a:rPr>
              <a:t>W</a:t>
            </a:r>
            <a:r>
              <a:rPr sz="2600" spc="-13" dirty="0">
                <a:solidFill>
                  <a:srgbClr val="2B2A2A"/>
                </a:solidFill>
                <a:cs typeface="Arial"/>
              </a:rPr>
              <a:t>e</a:t>
            </a:r>
            <a:r>
              <a:rPr sz="2600" spc="26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93" dirty="0">
                <a:solidFill>
                  <a:srgbClr val="2B2A2A"/>
                </a:solidFill>
                <a:cs typeface="Arial"/>
              </a:rPr>
              <a:t>do</a:t>
            </a:r>
            <a:r>
              <a:rPr sz="2600" spc="185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B2A2A"/>
                </a:solidFill>
                <a:cs typeface="Arial"/>
              </a:rPr>
              <a:t>not</a:t>
            </a:r>
            <a:r>
              <a:rPr sz="2600" spc="75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141" dirty="0">
                <a:solidFill>
                  <a:srgbClr val="2B2A2A"/>
                </a:solidFill>
                <a:cs typeface="Arial"/>
              </a:rPr>
              <a:t>k</a:t>
            </a:r>
            <a:r>
              <a:rPr sz="2600" spc="128" dirty="0">
                <a:solidFill>
                  <a:srgbClr val="2B2A2A"/>
                </a:solidFill>
                <a:cs typeface="Arial"/>
              </a:rPr>
              <a:t>now</a:t>
            </a:r>
            <a:r>
              <a:rPr sz="2600" spc="-26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B2A2A"/>
                </a:solidFill>
                <a:cs typeface="Arial"/>
              </a:rPr>
              <a:t>the</a:t>
            </a:r>
            <a:r>
              <a:rPr sz="2600" spc="141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13" dirty="0">
                <a:solidFill>
                  <a:srgbClr val="3B3A3B"/>
                </a:solidFill>
                <a:cs typeface="Arial"/>
              </a:rPr>
              <a:t>c</a:t>
            </a:r>
            <a:r>
              <a:rPr sz="2600" spc="66" dirty="0">
                <a:solidFill>
                  <a:srgbClr val="3B3A3B"/>
                </a:solidFill>
                <a:cs typeface="Arial"/>
              </a:rPr>
              <a:t>a</a:t>
            </a:r>
            <a:r>
              <a:rPr sz="2600" spc="-13" dirty="0">
                <a:solidFill>
                  <a:srgbClr val="3B3A3B"/>
                </a:solidFill>
                <a:cs typeface="Arial"/>
              </a:rPr>
              <a:t>use</a:t>
            </a:r>
            <a:r>
              <a:rPr sz="2600" spc="44" dirty="0">
                <a:solidFill>
                  <a:srgbClr val="3B3A3B"/>
                </a:solidFill>
                <a:cs typeface="Arial"/>
              </a:rPr>
              <a:t> </a:t>
            </a:r>
            <a:r>
              <a:rPr sz="2600" spc="97" dirty="0">
                <a:solidFill>
                  <a:srgbClr val="3B3A3B"/>
                </a:solidFill>
                <a:cs typeface="Arial"/>
              </a:rPr>
              <a:t>of</a:t>
            </a:r>
            <a:r>
              <a:rPr sz="2600" spc="180" dirty="0">
                <a:solidFill>
                  <a:srgbClr val="3B3A3B"/>
                </a:solidFill>
                <a:cs typeface="Arial"/>
              </a:rPr>
              <a:t> </a:t>
            </a:r>
            <a:r>
              <a:rPr sz="2600" spc="106" dirty="0">
                <a:solidFill>
                  <a:srgbClr val="2B2A2A"/>
                </a:solidFill>
                <a:cs typeface="Arial"/>
              </a:rPr>
              <a:t>p</a:t>
            </a:r>
            <a:r>
              <a:rPr sz="2600" spc="119" dirty="0">
                <a:solidFill>
                  <a:srgbClr val="2B2A2A"/>
                </a:solidFill>
                <a:cs typeface="Arial"/>
              </a:rPr>
              <a:t>r</a:t>
            </a:r>
            <a:r>
              <a:rPr sz="2600" spc="9" dirty="0">
                <a:solidFill>
                  <a:srgbClr val="2B2A2A"/>
                </a:solidFill>
                <a:cs typeface="Arial"/>
              </a:rPr>
              <a:t>ost</a:t>
            </a:r>
            <a:r>
              <a:rPr sz="2600" spc="180" dirty="0">
                <a:solidFill>
                  <a:srgbClr val="2B2A2A"/>
                </a:solidFill>
                <a:cs typeface="Arial"/>
              </a:rPr>
              <a:t>a</a:t>
            </a:r>
            <a:r>
              <a:rPr sz="2600" spc="119" dirty="0">
                <a:solidFill>
                  <a:srgbClr val="2B2A2A"/>
                </a:solidFill>
                <a:cs typeface="Arial"/>
              </a:rPr>
              <a:t>te</a:t>
            </a:r>
            <a:r>
              <a:rPr sz="2600" spc="79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-97" dirty="0">
                <a:solidFill>
                  <a:srgbClr val="3B3A3B"/>
                </a:solidFill>
                <a:cs typeface="Arial"/>
              </a:rPr>
              <a:t>c</a:t>
            </a:r>
            <a:r>
              <a:rPr sz="2600" spc="180" dirty="0">
                <a:solidFill>
                  <a:srgbClr val="3B3A3B"/>
                </a:solidFill>
                <a:cs typeface="Arial"/>
              </a:rPr>
              <a:t>a</a:t>
            </a:r>
            <a:r>
              <a:rPr sz="2600" spc="-13" dirty="0">
                <a:solidFill>
                  <a:srgbClr val="3B3A3B"/>
                </a:solidFill>
                <a:cs typeface="Arial"/>
              </a:rPr>
              <a:t>n</a:t>
            </a:r>
            <a:r>
              <a:rPr sz="2600" spc="66" dirty="0">
                <a:solidFill>
                  <a:srgbClr val="3B3A3B"/>
                </a:solidFill>
                <a:cs typeface="Arial"/>
              </a:rPr>
              <a:t>c</a:t>
            </a:r>
            <a:r>
              <a:rPr sz="2600" spc="62" dirty="0">
                <a:solidFill>
                  <a:srgbClr val="3B3A3B"/>
                </a:solidFill>
                <a:cs typeface="Arial"/>
              </a:rPr>
              <a:t>er.</a:t>
            </a:r>
            <a:endParaRPr sz="2600" dirty="0">
              <a:cs typeface="Arial"/>
            </a:endParaRPr>
          </a:p>
          <a:p>
            <a:pPr marL="11206" marR="270076" indent="15689">
              <a:lnSpc>
                <a:spcPct val="110700"/>
              </a:lnSpc>
              <a:spcBef>
                <a:spcPts val="2043"/>
              </a:spcBef>
            </a:pPr>
            <a:r>
              <a:rPr sz="2600" spc="128" dirty="0">
                <a:solidFill>
                  <a:srgbClr val="2B2A2A"/>
                </a:solidFill>
                <a:cs typeface="Arial"/>
              </a:rPr>
              <a:t>Most</a:t>
            </a:r>
            <a:r>
              <a:rPr sz="2600" spc="119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62" dirty="0">
                <a:solidFill>
                  <a:srgbClr val="2B2A2A"/>
                </a:solidFill>
                <a:cs typeface="Arial"/>
              </a:rPr>
              <a:t>likely</a:t>
            </a:r>
            <a:r>
              <a:rPr sz="2600" spc="57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13" dirty="0">
                <a:solidFill>
                  <a:srgbClr val="2B2A2A"/>
                </a:solidFill>
                <a:cs typeface="Arial"/>
              </a:rPr>
              <a:t>c</a:t>
            </a:r>
            <a:r>
              <a:rPr sz="2600" spc="66" dirty="0">
                <a:solidFill>
                  <a:srgbClr val="2B2A2A"/>
                </a:solidFill>
                <a:cs typeface="Arial"/>
              </a:rPr>
              <a:t>a</a:t>
            </a:r>
            <a:r>
              <a:rPr sz="2600" spc="-13" dirty="0">
                <a:solidFill>
                  <a:srgbClr val="2B2A2A"/>
                </a:solidFill>
                <a:cs typeface="Arial"/>
              </a:rPr>
              <a:t>use</a:t>
            </a:r>
            <a:r>
              <a:rPr sz="2600" spc="106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-26" dirty="0">
                <a:solidFill>
                  <a:srgbClr val="2B2A2A"/>
                </a:solidFill>
                <a:cs typeface="Arial"/>
              </a:rPr>
              <a:t>is</a:t>
            </a:r>
            <a:r>
              <a:rPr sz="2600" spc="79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26" dirty="0">
                <a:solidFill>
                  <a:srgbClr val="2B2A2A"/>
                </a:solidFill>
                <a:cs typeface="Arial"/>
              </a:rPr>
              <a:t>rel</a:t>
            </a:r>
            <a:r>
              <a:rPr sz="2600" spc="71" dirty="0">
                <a:solidFill>
                  <a:srgbClr val="2B2A2A"/>
                </a:solidFill>
                <a:cs typeface="Arial"/>
              </a:rPr>
              <a:t>a</a:t>
            </a:r>
            <a:r>
              <a:rPr sz="2600" spc="106" dirty="0">
                <a:solidFill>
                  <a:srgbClr val="2B2A2A"/>
                </a:solidFill>
                <a:cs typeface="Arial"/>
              </a:rPr>
              <a:t>t</a:t>
            </a:r>
            <a:r>
              <a:rPr sz="2600" spc="366" dirty="0">
                <a:solidFill>
                  <a:srgbClr val="2B2A2A"/>
                </a:solidFill>
                <a:cs typeface="Arial"/>
              </a:rPr>
              <a:t>e</a:t>
            </a:r>
            <a:r>
              <a:rPr sz="2600" spc="26" dirty="0">
                <a:solidFill>
                  <a:srgbClr val="2B2A2A"/>
                </a:solidFill>
                <a:cs typeface="Arial"/>
              </a:rPr>
              <a:t>d</a:t>
            </a:r>
            <a:r>
              <a:rPr sz="2600" spc="-44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176" dirty="0">
                <a:solidFill>
                  <a:srgbClr val="2B2A2A"/>
                </a:solidFill>
                <a:cs typeface="Arial"/>
              </a:rPr>
              <a:t>to</a:t>
            </a:r>
            <a:r>
              <a:rPr sz="2600" spc="88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-13" dirty="0" smtClean="0">
                <a:solidFill>
                  <a:srgbClr val="3B3A3B"/>
                </a:solidFill>
                <a:cs typeface="Arial"/>
              </a:rPr>
              <a:t>ch</a:t>
            </a:r>
            <a:r>
              <a:rPr lang="en-US" sz="2600" spc="282" dirty="0">
                <a:solidFill>
                  <a:srgbClr val="3B3A3B"/>
                </a:solidFill>
                <a:cs typeface="Arial"/>
              </a:rPr>
              <a:t>a</a:t>
            </a:r>
            <a:r>
              <a:rPr sz="2600" spc="-26" dirty="0" smtClean="0">
                <a:solidFill>
                  <a:srgbClr val="3B3A3B"/>
                </a:solidFill>
                <a:cs typeface="Arial"/>
              </a:rPr>
              <a:t>nges</a:t>
            </a:r>
            <a:r>
              <a:rPr sz="2600" spc="150" dirty="0" smtClean="0">
                <a:solidFill>
                  <a:srgbClr val="3B3A3B"/>
                </a:solidFill>
                <a:cs typeface="Arial"/>
              </a:rPr>
              <a:t> </a:t>
            </a:r>
            <a:r>
              <a:rPr sz="2600" spc="93" dirty="0">
                <a:solidFill>
                  <a:srgbClr val="2B2A2A"/>
                </a:solidFill>
                <a:cs typeface="Arial"/>
              </a:rPr>
              <a:t>in</a:t>
            </a:r>
            <a:r>
              <a:rPr sz="2600" spc="97" dirty="0">
                <a:solidFill>
                  <a:srgbClr val="2B2A2A"/>
                </a:solidFill>
                <a:cs typeface="Arial"/>
              </a:rPr>
              <a:t> the</a:t>
            </a:r>
            <a:r>
              <a:rPr sz="2600" spc="110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40" dirty="0">
                <a:solidFill>
                  <a:srgbClr val="2B2A2A"/>
                </a:solidFill>
                <a:cs typeface="Arial"/>
              </a:rPr>
              <a:t>genetic</a:t>
            </a:r>
            <a:r>
              <a:rPr sz="2600" spc="326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40" dirty="0">
                <a:solidFill>
                  <a:srgbClr val="2B2A2A"/>
                </a:solidFill>
                <a:cs typeface="Arial"/>
              </a:rPr>
              <a:t>m</a:t>
            </a:r>
            <a:r>
              <a:rPr sz="2600" spc="49" dirty="0">
                <a:solidFill>
                  <a:srgbClr val="2B2A2A"/>
                </a:solidFill>
                <a:cs typeface="Arial"/>
              </a:rPr>
              <a:t>a</a:t>
            </a:r>
            <a:r>
              <a:rPr sz="2600" spc="93" dirty="0">
                <a:solidFill>
                  <a:srgbClr val="2B2A2A"/>
                </a:solidFill>
                <a:cs typeface="Arial"/>
              </a:rPr>
              <a:t>teria</a:t>
            </a:r>
            <a:r>
              <a:rPr sz="2600" spc="-340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97" dirty="0">
                <a:solidFill>
                  <a:srgbClr val="2B2A2A"/>
                </a:solidFill>
                <a:cs typeface="Arial"/>
              </a:rPr>
              <a:t>l</a:t>
            </a:r>
            <a:r>
              <a:rPr sz="2600" spc="-22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79" dirty="0">
                <a:solidFill>
                  <a:srgbClr val="2B2A2A"/>
                </a:solidFill>
                <a:cs typeface="Arial"/>
              </a:rPr>
              <a:t>(</a:t>
            </a:r>
            <a:r>
              <a:rPr sz="2600" spc="-88" dirty="0">
                <a:solidFill>
                  <a:srgbClr val="2B2A2A"/>
                </a:solidFill>
                <a:cs typeface="Arial"/>
              </a:rPr>
              <a:t>DNA</a:t>
            </a:r>
            <a:r>
              <a:rPr sz="2600" spc="-35" dirty="0">
                <a:solidFill>
                  <a:srgbClr val="2B2A2A"/>
                </a:solidFill>
                <a:cs typeface="Arial"/>
              </a:rPr>
              <a:t>)</a:t>
            </a:r>
            <a:r>
              <a:rPr sz="2600" spc="176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128" dirty="0">
                <a:solidFill>
                  <a:srgbClr val="2B2A2A"/>
                </a:solidFill>
                <a:cs typeface="Arial"/>
              </a:rPr>
              <a:t>in</a:t>
            </a:r>
            <a:r>
              <a:rPr sz="2600" spc="-44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88" dirty="0">
                <a:solidFill>
                  <a:srgbClr val="2B2A2A"/>
                </a:solidFill>
                <a:cs typeface="Arial"/>
              </a:rPr>
              <a:t>our</a:t>
            </a:r>
            <a:r>
              <a:rPr sz="2600" spc="159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9" dirty="0">
                <a:solidFill>
                  <a:srgbClr val="3B3A3B"/>
                </a:solidFill>
                <a:cs typeface="Arial"/>
              </a:rPr>
              <a:t>cells.</a:t>
            </a:r>
            <a:endParaRPr sz="2600" dirty="0">
              <a:cs typeface="Arial"/>
            </a:endParaRPr>
          </a:p>
          <a:p>
            <a:pPr marL="11206" marR="4483" indent="24094">
              <a:lnSpc>
                <a:spcPct val="113100"/>
              </a:lnSpc>
              <a:spcBef>
                <a:spcPts val="1977"/>
              </a:spcBef>
            </a:pPr>
            <a:r>
              <a:rPr sz="2600" spc="-88" dirty="0">
                <a:solidFill>
                  <a:srgbClr val="2B2A2A"/>
                </a:solidFill>
                <a:cs typeface="Arial"/>
              </a:rPr>
              <a:t>DNA</a:t>
            </a:r>
            <a:r>
              <a:rPr sz="2600" spc="62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79" dirty="0">
                <a:solidFill>
                  <a:srgbClr val="2B2A2A"/>
                </a:solidFill>
                <a:cs typeface="Arial"/>
              </a:rPr>
              <a:t>c</a:t>
            </a:r>
            <a:r>
              <a:rPr sz="2600" spc="-26" dirty="0">
                <a:solidFill>
                  <a:srgbClr val="2B2A2A"/>
                </a:solidFill>
                <a:cs typeface="Arial"/>
              </a:rPr>
              <a:t>h</a:t>
            </a:r>
            <a:r>
              <a:rPr sz="2600" spc="172" dirty="0">
                <a:solidFill>
                  <a:srgbClr val="2B2A2A"/>
                </a:solidFill>
                <a:cs typeface="Arial"/>
              </a:rPr>
              <a:t>a</a:t>
            </a:r>
            <a:r>
              <a:rPr sz="2600" spc="-26" dirty="0">
                <a:solidFill>
                  <a:srgbClr val="2B2A2A"/>
                </a:solidFill>
                <a:cs typeface="Arial"/>
              </a:rPr>
              <a:t>nges</a:t>
            </a:r>
            <a:r>
              <a:rPr sz="2600" spc="53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-79" dirty="0">
                <a:solidFill>
                  <a:srgbClr val="3B3A3B"/>
                </a:solidFill>
                <a:cs typeface="Arial"/>
              </a:rPr>
              <a:t>ca</a:t>
            </a:r>
            <a:r>
              <a:rPr sz="2600" spc="-361" dirty="0">
                <a:solidFill>
                  <a:srgbClr val="3B3A3B"/>
                </a:solidFill>
                <a:cs typeface="Arial"/>
              </a:rPr>
              <a:t> </a:t>
            </a:r>
            <a:r>
              <a:rPr sz="2600" spc="-13" dirty="0">
                <a:solidFill>
                  <a:srgbClr val="3B3A3B"/>
                </a:solidFill>
                <a:cs typeface="Arial"/>
              </a:rPr>
              <a:t>n</a:t>
            </a:r>
            <a:r>
              <a:rPr sz="2600" spc="119" dirty="0">
                <a:solidFill>
                  <a:srgbClr val="3B3A3B"/>
                </a:solidFill>
                <a:cs typeface="Arial"/>
              </a:rPr>
              <a:t> </a:t>
            </a:r>
            <a:r>
              <a:rPr sz="2600" spc="40" dirty="0">
                <a:solidFill>
                  <a:srgbClr val="2B2A2A"/>
                </a:solidFill>
                <a:cs typeface="Arial"/>
              </a:rPr>
              <a:t>be</a:t>
            </a:r>
            <a:r>
              <a:rPr sz="2600" spc="101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-53" dirty="0">
                <a:solidFill>
                  <a:srgbClr val="2B2A2A"/>
                </a:solidFill>
                <a:cs typeface="Arial"/>
              </a:rPr>
              <a:t>p</a:t>
            </a:r>
            <a:r>
              <a:rPr sz="2600" spc="66" dirty="0">
                <a:solidFill>
                  <a:srgbClr val="2B2A2A"/>
                </a:solidFill>
                <a:cs typeface="Arial"/>
              </a:rPr>
              <a:t>a</a:t>
            </a:r>
            <a:r>
              <a:rPr sz="2600" spc="-40" dirty="0">
                <a:solidFill>
                  <a:srgbClr val="2B2A2A"/>
                </a:solidFill>
                <a:cs typeface="Arial"/>
              </a:rPr>
              <a:t>ssed</a:t>
            </a:r>
            <a:r>
              <a:rPr sz="2600" spc="172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B2A2A"/>
                </a:solidFill>
                <a:cs typeface="Arial"/>
              </a:rPr>
              <a:t>do</a:t>
            </a:r>
            <a:r>
              <a:rPr sz="2600" spc="410" dirty="0">
                <a:solidFill>
                  <a:srgbClr val="2B2A2A"/>
                </a:solidFill>
                <a:cs typeface="Arial"/>
              </a:rPr>
              <a:t>w</a:t>
            </a:r>
            <a:r>
              <a:rPr sz="2600" spc="40" dirty="0">
                <a:solidFill>
                  <a:srgbClr val="2B2A2A"/>
                </a:solidFill>
                <a:cs typeface="Arial"/>
              </a:rPr>
              <a:t>n</a:t>
            </a:r>
            <a:r>
              <a:rPr sz="2600" spc="-124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141" dirty="0">
                <a:solidFill>
                  <a:srgbClr val="2B2A2A"/>
                </a:solidFill>
                <a:cs typeface="Arial"/>
              </a:rPr>
              <a:t>thro</a:t>
            </a:r>
            <a:r>
              <a:rPr sz="2600" spc="-361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53" dirty="0">
                <a:solidFill>
                  <a:srgbClr val="2B2A2A"/>
                </a:solidFill>
                <a:cs typeface="Arial"/>
              </a:rPr>
              <a:t>ugh</a:t>
            </a:r>
            <a:r>
              <a:rPr sz="2600" spc="26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287" dirty="0">
                <a:solidFill>
                  <a:srgbClr val="2B2A2A"/>
                </a:solidFill>
                <a:cs typeface="Arial"/>
              </a:rPr>
              <a:t>f</a:t>
            </a:r>
            <a:r>
              <a:rPr sz="2600" spc="66" dirty="0">
                <a:solidFill>
                  <a:srgbClr val="2B2A2A"/>
                </a:solidFill>
                <a:cs typeface="Arial"/>
              </a:rPr>
              <a:t>a</a:t>
            </a:r>
            <a:r>
              <a:rPr sz="2600" spc="57" dirty="0">
                <a:solidFill>
                  <a:srgbClr val="2B2A2A"/>
                </a:solidFill>
                <a:cs typeface="Arial"/>
              </a:rPr>
              <a:t>milie</a:t>
            </a:r>
            <a:r>
              <a:rPr sz="2600" spc="97" dirty="0">
                <a:solidFill>
                  <a:srgbClr val="2B2A2A"/>
                </a:solidFill>
                <a:cs typeface="Arial"/>
              </a:rPr>
              <a:t>s</a:t>
            </a:r>
            <a:r>
              <a:rPr sz="2600" spc="481" dirty="0">
                <a:solidFill>
                  <a:srgbClr val="2B2A2A"/>
                </a:solidFill>
                <a:cs typeface="Arial"/>
              </a:rPr>
              <a:t>,</a:t>
            </a:r>
            <a:r>
              <a:rPr sz="2600" spc="-415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84" dirty="0">
                <a:solidFill>
                  <a:srgbClr val="2B2A2A"/>
                </a:solidFill>
                <a:cs typeface="Arial"/>
              </a:rPr>
              <a:t>or</a:t>
            </a:r>
            <a:r>
              <a:rPr sz="2600" spc="128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-97" dirty="0">
                <a:solidFill>
                  <a:srgbClr val="2B2A2A"/>
                </a:solidFill>
                <a:cs typeface="Arial"/>
              </a:rPr>
              <a:t>c</a:t>
            </a:r>
            <a:r>
              <a:rPr sz="2600" spc="150" dirty="0">
                <a:solidFill>
                  <a:srgbClr val="2B2A2A"/>
                </a:solidFill>
                <a:cs typeface="Arial"/>
              </a:rPr>
              <a:t>a</a:t>
            </a:r>
            <a:r>
              <a:rPr sz="2600" spc="79" dirty="0">
                <a:solidFill>
                  <a:srgbClr val="2B2A2A"/>
                </a:solidFill>
                <a:cs typeface="Arial"/>
              </a:rPr>
              <a:t>n</a:t>
            </a:r>
            <a:r>
              <a:rPr sz="2600" spc="-35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-13" dirty="0">
                <a:solidFill>
                  <a:srgbClr val="2B2A2A"/>
                </a:solidFill>
                <a:cs typeface="Arial"/>
              </a:rPr>
              <a:t>oc</a:t>
            </a:r>
            <a:r>
              <a:rPr sz="2600" spc="251" dirty="0">
                <a:solidFill>
                  <a:srgbClr val="2B2A2A"/>
                </a:solidFill>
                <a:cs typeface="Arial"/>
              </a:rPr>
              <a:t>c</a:t>
            </a:r>
            <a:r>
              <a:rPr sz="2600" spc="93" dirty="0">
                <a:solidFill>
                  <a:srgbClr val="2B2A2A"/>
                </a:solidFill>
                <a:cs typeface="Arial"/>
              </a:rPr>
              <a:t>ur</a:t>
            </a:r>
            <a:r>
              <a:rPr sz="2600" spc="13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66" dirty="0">
                <a:solidFill>
                  <a:srgbClr val="2B2A2A"/>
                </a:solidFill>
                <a:cs typeface="Arial"/>
              </a:rPr>
              <a:t>due</a:t>
            </a:r>
            <a:r>
              <a:rPr sz="2600" spc="53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168" dirty="0">
                <a:solidFill>
                  <a:srgbClr val="2B2A2A"/>
                </a:solidFill>
                <a:cs typeface="Arial"/>
              </a:rPr>
              <a:t>to</a:t>
            </a:r>
            <a:r>
              <a:rPr sz="2600" spc="106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75" dirty="0">
                <a:solidFill>
                  <a:srgbClr val="3B3A3B"/>
                </a:solidFill>
                <a:cs typeface="Arial"/>
              </a:rPr>
              <a:t>envi</a:t>
            </a:r>
            <a:r>
              <a:rPr sz="2600" spc="243" dirty="0">
                <a:solidFill>
                  <a:srgbClr val="3B3A3B"/>
                </a:solidFill>
                <a:cs typeface="Arial"/>
              </a:rPr>
              <a:t>r</a:t>
            </a:r>
            <a:r>
              <a:rPr sz="2600" spc="106" dirty="0">
                <a:solidFill>
                  <a:srgbClr val="3B3A3B"/>
                </a:solidFill>
                <a:cs typeface="Arial"/>
              </a:rPr>
              <a:t>onment</a:t>
            </a:r>
            <a:r>
              <a:rPr sz="2600" spc="53" dirty="0">
                <a:solidFill>
                  <a:srgbClr val="3B3A3B"/>
                </a:solidFill>
                <a:cs typeface="Arial"/>
              </a:rPr>
              <a:t> </a:t>
            </a:r>
            <a:r>
              <a:rPr sz="2600" spc="84" dirty="0">
                <a:solidFill>
                  <a:srgbClr val="2B2A2A"/>
                </a:solidFill>
                <a:cs typeface="Arial"/>
              </a:rPr>
              <a:t>or</a:t>
            </a:r>
            <a:r>
              <a:rPr sz="2600" spc="163" dirty="0">
                <a:solidFill>
                  <a:srgbClr val="2B2A2A"/>
                </a:solidFill>
                <a:cs typeface="Arial"/>
              </a:rPr>
              <a:t> </a:t>
            </a:r>
            <a:r>
              <a:rPr sz="2600" spc="84" dirty="0">
                <a:solidFill>
                  <a:srgbClr val="2B2A2A"/>
                </a:solidFill>
                <a:cs typeface="Arial"/>
              </a:rPr>
              <a:t>li</a:t>
            </a:r>
            <a:r>
              <a:rPr sz="2600" spc="154" dirty="0">
                <a:solidFill>
                  <a:srgbClr val="2B2A2A"/>
                </a:solidFill>
                <a:cs typeface="Arial"/>
              </a:rPr>
              <a:t>f</a:t>
            </a:r>
            <a:r>
              <a:rPr sz="2600" spc="35" dirty="0">
                <a:solidFill>
                  <a:srgbClr val="2B2A2A"/>
                </a:solidFill>
                <a:cs typeface="Arial"/>
              </a:rPr>
              <a:t>estyle.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13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07807" y="0"/>
            <a:ext cx="0" cy="3569634"/>
          </a:xfrm>
          <a:custGeom>
            <a:avLst/>
            <a:gdLst/>
            <a:ahLst/>
            <a:cxnLst/>
            <a:rect l="l" t="t" r="r" b="b"/>
            <a:pathLst>
              <a:path h="4045585">
                <a:moveTo>
                  <a:pt x="0" y="4045299"/>
                </a:moveTo>
                <a:lnTo>
                  <a:pt x="0" y="0"/>
                </a:lnTo>
              </a:path>
            </a:pathLst>
          </a:custGeom>
          <a:ln w="9114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299766" y="0"/>
            <a:ext cx="0" cy="6801971"/>
          </a:xfrm>
          <a:custGeom>
            <a:avLst/>
            <a:gdLst/>
            <a:ahLst/>
            <a:cxnLst/>
            <a:rect l="l" t="t" r="r" b="b"/>
            <a:pathLst>
              <a:path h="7708900">
                <a:moveTo>
                  <a:pt x="0" y="7708520"/>
                </a:moveTo>
                <a:lnTo>
                  <a:pt x="0" y="0"/>
                </a:lnTo>
              </a:path>
            </a:pathLst>
          </a:custGeom>
          <a:ln w="91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986" y="86089"/>
            <a:ext cx="6711203" cy="44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177"/>
            <a:r>
              <a:rPr sz="2868" spc="-163" dirty="0">
                <a:solidFill>
                  <a:srgbClr val="3F3F42"/>
                </a:solidFill>
                <a:latin typeface="Arial"/>
                <a:cs typeface="Arial"/>
              </a:rPr>
              <a:t>P</a:t>
            </a:r>
            <a:r>
              <a:rPr sz="2868" spc="176" dirty="0">
                <a:solidFill>
                  <a:srgbClr val="3F3F42"/>
                </a:solidFill>
                <a:latin typeface="Arial"/>
                <a:cs typeface="Arial"/>
              </a:rPr>
              <a:t>r</a:t>
            </a:r>
            <a:r>
              <a:rPr sz="2868" spc="88" dirty="0">
                <a:solidFill>
                  <a:srgbClr val="3F3F42"/>
                </a:solidFill>
                <a:latin typeface="Arial"/>
                <a:cs typeface="Arial"/>
              </a:rPr>
              <a:t>os</a:t>
            </a:r>
            <a:r>
              <a:rPr sz="2868" spc="260" dirty="0">
                <a:solidFill>
                  <a:srgbClr val="3F3F42"/>
                </a:solidFill>
                <a:latin typeface="Arial"/>
                <a:cs typeface="Arial"/>
              </a:rPr>
              <a:t>t</a:t>
            </a:r>
            <a:r>
              <a:rPr sz="2868" spc="-18" dirty="0">
                <a:solidFill>
                  <a:srgbClr val="3F3F42"/>
                </a:solidFill>
                <a:latin typeface="Arial"/>
                <a:cs typeface="Arial"/>
              </a:rPr>
              <a:t>a</a:t>
            </a:r>
            <a:r>
              <a:rPr sz="2868" spc="212" dirty="0">
                <a:solidFill>
                  <a:srgbClr val="3F3F42"/>
                </a:solidFill>
                <a:latin typeface="Arial"/>
                <a:cs typeface="Arial"/>
              </a:rPr>
              <a:t>te</a:t>
            </a:r>
            <a:r>
              <a:rPr sz="2868" spc="159" dirty="0">
                <a:solidFill>
                  <a:srgbClr val="3F3F42"/>
                </a:solidFill>
                <a:latin typeface="Arial"/>
                <a:cs typeface="Arial"/>
              </a:rPr>
              <a:t> </a:t>
            </a:r>
            <a:r>
              <a:rPr sz="2868" spc="49" dirty="0">
                <a:solidFill>
                  <a:srgbClr val="3F3F42"/>
                </a:solidFill>
                <a:latin typeface="+mn-lt"/>
                <a:cs typeface="Arial"/>
              </a:rPr>
              <a:t>c</a:t>
            </a:r>
            <a:r>
              <a:rPr sz="2868" spc="141" dirty="0">
                <a:solidFill>
                  <a:srgbClr val="3F3F42"/>
                </a:solidFill>
                <a:latin typeface="+mn-lt"/>
                <a:cs typeface="Arial"/>
              </a:rPr>
              <a:t>a</a:t>
            </a:r>
            <a:r>
              <a:rPr sz="2868" spc="62" dirty="0">
                <a:solidFill>
                  <a:srgbClr val="3F3F42"/>
                </a:solidFill>
                <a:latin typeface="+mn-lt"/>
                <a:cs typeface="Arial"/>
              </a:rPr>
              <a:t>n</a:t>
            </a:r>
            <a:r>
              <a:rPr sz="2868" spc="132" dirty="0">
                <a:solidFill>
                  <a:srgbClr val="3F3F42"/>
                </a:solidFill>
                <a:latin typeface="+mn-lt"/>
                <a:cs typeface="Arial"/>
              </a:rPr>
              <a:t>c</a:t>
            </a:r>
            <a:r>
              <a:rPr sz="2868" spc="238" dirty="0">
                <a:solidFill>
                  <a:srgbClr val="3F3F42"/>
                </a:solidFill>
                <a:latin typeface="+mn-lt"/>
                <a:cs typeface="Arial"/>
              </a:rPr>
              <a:t>e</a:t>
            </a:r>
            <a:r>
              <a:rPr sz="2868" spc="75" dirty="0">
                <a:solidFill>
                  <a:srgbClr val="3F3F42"/>
                </a:solidFill>
                <a:latin typeface="+mn-lt"/>
                <a:cs typeface="Arial"/>
              </a:rPr>
              <a:t>r</a:t>
            </a:r>
            <a:r>
              <a:rPr sz="2868" spc="132" dirty="0">
                <a:solidFill>
                  <a:srgbClr val="3F3F42"/>
                </a:solidFill>
                <a:latin typeface="Arial"/>
                <a:cs typeface="Arial"/>
              </a:rPr>
              <a:t> </a:t>
            </a:r>
            <a:r>
              <a:rPr sz="2868" spc="243" dirty="0">
                <a:solidFill>
                  <a:srgbClr val="2A2A2A"/>
                </a:solidFill>
                <a:latin typeface="Arial"/>
                <a:cs typeface="Arial"/>
              </a:rPr>
              <a:t>r</a:t>
            </a:r>
            <a:r>
              <a:rPr sz="2868" spc="-13" dirty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2868" spc="88" dirty="0">
                <a:solidFill>
                  <a:srgbClr val="2A2A2A"/>
                </a:solidFill>
                <a:latin typeface="Arial"/>
                <a:cs typeface="Arial"/>
              </a:rPr>
              <a:t>s</a:t>
            </a:r>
            <a:r>
              <a:rPr sz="2868" spc="13" dirty="0">
                <a:solidFill>
                  <a:srgbClr val="2A2A2A"/>
                </a:solidFill>
                <a:latin typeface="Arial"/>
                <a:cs typeface="Arial"/>
              </a:rPr>
              <a:t>k</a:t>
            </a:r>
            <a:r>
              <a:rPr sz="2868" spc="-3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868" spc="335" dirty="0">
                <a:solidFill>
                  <a:srgbClr val="3F3F42"/>
                </a:solidFill>
                <a:latin typeface="Arial"/>
                <a:cs typeface="Arial"/>
              </a:rPr>
              <a:t>f</a:t>
            </a:r>
            <a:r>
              <a:rPr sz="2868" spc="44" dirty="0">
                <a:solidFill>
                  <a:srgbClr val="3F3F42"/>
                </a:solidFill>
                <a:latin typeface="Arial"/>
                <a:cs typeface="Arial"/>
              </a:rPr>
              <a:t>a</a:t>
            </a:r>
            <a:r>
              <a:rPr sz="2868" spc="-44" dirty="0">
                <a:solidFill>
                  <a:srgbClr val="3F3F42"/>
                </a:solidFill>
                <a:latin typeface="Arial"/>
                <a:cs typeface="Arial"/>
              </a:rPr>
              <a:t>c</a:t>
            </a:r>
            <a:r>
              <a:rPr sz="2868" spc="459" dirty="0">
                <a:solidFill>
                  <a:srgbClr val="3F3F42"/>
                </a:solidFill>
                <a:latin typeface="Arial"/>
                <a:cs typeface="Arial"/>
              </a:rPr>
              <a:t>t</a:t>
            </a:r>
            <a:r>
              <a:rPr sz="2868" spc="366" dirty="0">
                <a:solidFill>
                  <a:srgbClr val="3F3F42"/>
                </a:solidFill>
                <a:latin typeface="Arial"/>
                <a:cs typeface="Arial"/>
              </a:rPr>
              <a:t>o</a:t>
            </a:r>
            <a:r>
              <a:rPr sz="2868" spc="119" dirty="0">
                <a:solidFill>
                  <a:srgbClr val="3F3F42"/>
                </a:solidFill>
                <a:latin typeface="Arial"/>
                <a:cs typeface="Arial"/>
              </a:rPr>
              <a:t>r</a:t>
            </a:r>
            <a:r>
              <a:rPr sz="2868" spc="-216" dirty="0">
                <a:solidFill>
                  <a:srgbClr val="3F3F42"/>
                </a:solidFill>
                <a:latin typeface="Arial"/>
                <a:cs typeface="Arial"/>
              </a:rPr>
              <a:t>s</a:t>
            </a:r>
            <a:endParaRPr sz="2868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787" y="761999"/>
            <a:ext cx="6607613" cy="5069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567" indent="-277360">
              <a:buClr>
                <a:srgbClr val="A7C352"/>
              </a:buClr>
              <a:buFont typeface="Arial"/>
              <a:buChar char="•"/>
              <a:tabLst>
                <a:tab pos="289127" algn="l"/>
              </a:tabLst>
            </a:pPr>
            <a:r>
              <a:rPr sz="2600" spc="-75" dirty="0">
                <a:solidFill>
                  <a:srgbClr val="2A2A2A"/>
                </a:solidFill>
                <a:cs typeface="Arial"/>
              </a:rPr>
              <a:t>Age</a:t>
            </a:r>
            <a:endParaRPr sz="2600" dirty="0">
              <a:cs typeface="Arial"/>
            </a:endParaRPr>
          </a:p>
          <a:p>
            <a:pPr marL="654458" lvl="1" indent="-249344">
              <a:spcBef>
                <a:spcPts val="1090"/>
              </a:spcBef>
              <a:buClr>
                <a:srgbClr val="A7C352"/>
              </a:buClr>
              <a:buFont typeface="Arial"/>
              <a:buChar char="•"/>
              <a:tabLst>
                <a:tab pos="655019" algn="l"/>
              </a:tabLst>
            </a:pPr>
            <a:r>
              <a:rPr sz="2600" spc="185" dirty="0">
                <a:solidFill>
                  <a:srgbClr val="2A2A2A"/>
                </a:solidFill>
                <a:cs typeface="Arial"/>
              </a:rPr>
              <a:t>Mo</a:t>
            </a:r>
            <a:r>
              <a:rPr sz="2600" spc="199" dirty="0">
                <a:solidFill>
                  <a:srgbClr val="2A2A2A"/>
                </a:solidFill>
                <a:cs typeface="Arial"/>
              </a:rPr>
              <a:t>r</a:t>
            </a:r>
            <a:r>
              <a:rPr sz="2600" spc="-71" dirty="0">
                <a:solidFill>
                  <a:srgbClr val="2A2A2A"/>
                </a:solidFill>
                <a:cs typeface="Arial"/>
              </a:rPr>
              <a:t>e</a:t>
            </a:r>
            <a:r>
              <a:rPr sz="2600" spc="-18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75" dirty="0">
                <a:solidFill>
                  <a:srgbClr val="2A2A2A"/>
                </a:solidFill>
                <a:cs typeface="Arial"/>
              </a:rPr>
              <a:t>tha</a:t>
            </a:r>
            <a:r>
              <a:rPr sz="2600" spc="-300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31" dirty="0">
                <a:solidFill>
                  <a:srgbClr val="2A2A2A"/>
                </a:solidFill>
                <a:cs typeface="Arial"/>
              </a:rPr>
              <a:t>n</a:t>
            </a:r>
            <a:r>
              <a:rPr sz="2600" spc="9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66" dirty="0">
                <a:solidFill>
                  <a:srgbClr val="2A2A2A"/>
                </a:solidFill>
                <a:cs typeface="Times New Roman"/>
              </a:rPr>
              <a:t>6</a:t>
            </a:r>
            <a:r>
              <a:rPr sz="2600" spc="18" dirty="0">
                <a:solidFill>
                  <a:srgbClr val="2A2A2A"/>
                </a:solidFill>
                <a:cs typeface="Times New Roman"/>
              </a:rPr>
              <a:t> </a:t>
            </a:r>
            <a:r>
              <a:rPr sz="2600" spc="124" dirty="0">
                <a:solidFill>
                  <a:srgbClr val="2A2A2A"/>
                </a:solidFill>
                <a:cs typeface="Arial"/>
              </a:rPr>
              <a:t>out</a:t>
            </a:r>
            <a:r>
              <a:rPr sz="2600" spc="66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84" dirty="0">
                <a:solidFill>
                  <a:srgbClr val="2A2A2A"/>
                </a:solidFill>
                <a:cs typeface="Arial"/>
              </a:rPr>
              <a:t>of</a:t>
            </a:r>
            <a:r>
              <a:rPr sz="2600" spc="229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-53" dirty="0">
                <a:solidFill>
                  <a:srgbClr val="2A2A2A"/>
                </a:solidFill>
                <a:cs typeface="Times New Roman"/>
              </a:rPr>
              <a:t>1</a:t>
            </a:r>
            <a:r>
              <a:rPr sz="2600" spc="146" dirty="0">
                <a:solidFill>
                  <a:srgbClr val="2A2A2A"/>
                </a:solidFill>
                <a:cs typeface="Times New Roman"/>
              </a:rPr>
              <a:t>0</a:t>
            </a:r>
            <a:r>
              <a:rPr sz="2600" spc="62" dirty="0">
                <a:solidFill>
                  <a:srgbClr val="2A2A2A"/>
                </a:solidFill>
                <a:cs typeface="Times New Roman"/>
              </a:rPr>
              <a:t> </a:t>
            </a:r>
            <a:r>
              <a:rPr sz="2600" spc="84" dirty="0">
                <a:solidFill>
                  <a:srgbClr val="2A2A2A"/>
                </a:solidFill>
                <a:cs typeface="Arial"/>
              </a:rPr>
              <a:t>prostate</a:t>
            </a:r>
            <a:r>
              <a:rPr sz="2600" spc="53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-88" dirty="0" smtClean="0">
                <a:solidFill>
                  <a:srgbClr val="2A2A2A"/>
                </a:solidFill>
                <a:cs typeface="Arial"/>
              </a:rPr>
              <a:t>ca</a:t>
            </a:r>
            <a:r>
              <a:rPr sz="2600" spc="18" dirty="0" smtClean="0">
                <a:solidFill>
                  <a:srgbClr val="2A2A2A"/>
                </a:solidFill>
                <a:cs typeface="Arial"/>
              </a:rPr>
              <a:t>ncers</a:t>
            </a:r>
            <a:r>
              <a:rPr sz="2600" spc="13" dirty="0" smtClean="0">
                <a:solidFill>
                  <a:srgbClr val="2A2A2A"/>
                </a:solidFill>
                <a:cs typeface="Arial"/>
              </a:rPr>
              <a:t> </a:t>
            </a:r>
            <a:r>
              <a:rPr sz="2600" spc="110" dirty="0" smtClean="0">
                <a:solidFill>
                  <a:srgbClr val="2A2A2A"/>
                </a:solidFill>
                <a:cs typeface="Arial"/>
              </a:rPr>
              <a:t>a</a:t>
            </a:r>
            <a:r>
              <a:rPr sz="2600" spc="62" dirty="0" smtClean="0">
                <a:solidFill>
                  <a:srgbClr val="2A2A2A"/>
                </a:solidFill>
                <a:cs typeface="Arial"/>
              </a:rPr>
              <a:t>re</a:t>
            </a:r>
            <a:r>
              <a:rPr lang="en-US" sz="2600" spc="62" dirty="0" smtClean="0">
                <a:solidFill>
                  <a:srgbClr val="2A2A2A"/>
                </a:solidFill>
                <a:cs typeface="Arial"/>
              </a:rPr>
              <a:t> </a:t>
            </a:r>
            <a:r>
              <a:rPr sz="2600" spc="-269" dirty="0" smtClean="0">
                <a:solidFill>
                  <a:srgbClr val="D8D8D8"/>
                </a:solidFill>
                <a:cs typeface="Arial"/>
              </a:rPr>
              <a:t>.</a:t>
            </a:r>
            <a:r>
              <a:rPr sz="2600" spc="243" dirty="0" smtClean="0">
                <a:solidFill>
                  <a:srgbClr val="2A2A2A"/>
                </a:solidFill>
                <a:cs typeface="Arial"/>
              </a:rPr>
              <a:t>f</a:t>
            </a:r>
            <a:r>
              <a:rPr sz="2600" spc="88" dirty="0" smtClean="0">
                <a:solidFill>
                  <a:srgbClr val="2A2A2A"/>
                </a:solidFill>
                <a:cs typeface="Arial"/>
              </a:rPr>
              <a:t>ound</a:t>
            </a:r>
            <a:r>
              <a:rPr sz="2600" spc="141" dirty="0" smtClean="0">
                <a:solidFill>
                  <a:srgbClr val="2A2A2A"/>
                </a:solidFill>
                <a:cs typeface="Arial"/>
              </a:rPr>
              <a:t> </a:t>
            </a:r>
            <a:r>
              <a:rPr sz="2600" spc="93" dirty="0">
                <a:solidFill>
                  <a:srgbClr val="2A2A2A"/>
                </a:solidFill>
                <a:cs typeface="Arial"/>
              </a:rPr>
              <a:t>in</a:t>
            </a:r>
            <a:r>
              <a:rPr sz="2600" spc="22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06" dirty="0">
                <a:solidFill>
                  <a:srgbClr val="2A2A2A"/>
                </a:solidFill>
                <a:cs typeface="Arial"/>
              </a:rPr>
              <a:t>men</a:t>
            </a:r>
            <a:r>
              <a:rPr sz="2600" spc="4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71" dirty="0">
                <a:solidFill>
                  <a:srgbClr val="2A2A2A"/>
                </a:solidFill>
                <a:cs typeface="Arial"/>
              </a:rPr>
              <a:t>older</a:t>
            </a:r>
            <a:r>
              <a:rPr sz="2600" spc="110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66" dirty="0">
                <a:solidFill>
                  <a:srgbClr val="2A2A2A"/>
                </a:solidFill>
                <a:cs typeface="Arial"/>
              </a:rPr>
              <a:t>tha</a:t>
            </a:r>
            <a:r>
              <a:rPr sz="2600" spc="-300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79" dirty="0">
                <a:solidFill>
                  <a:srgbClr val="2A2A2A"/>
                </a:solidFill>
                <a:cs typeface="Arial"/>
              </a:rPr>
              <a:t>n</a:t>
            </a:r>
            <a:r>
              <a:rPr sz="2600" spc="-40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62" dirty="0">
                <a:solidFill>
                  <a:srgbClr val="2A2A2A"/>
                </a:solidFill>
                <a:cs typeface="Times New Roman"/>
              </a:rPr>
              <a:t>65.</a:t>
            </a:r>
            <a:endParaRPr sz="2600" dirty="0">
              <a:cs typeface="Times New Roman"/>
            </a:endParaRPr>
          </a:p>
          <a:p>
            <a:pPr>
              <a:spcBef>
                <a:spcPts val="12"/>
              </a:spcBef>
            </a:pPr>
            <a:endParaRPr sz="2600" dirty="0">
              <a:cs typeface="Times New Roman"/>
            </a:endParaRPr>
          </a:p>
          <a:p>
            <a:pPr marL="312661" indent="-297532">
              <a:buClr>
                <a:srgbClr val="A7C352"/>
              </a:buClr>
              <a:buFont typeface="Arial"/>
              <a:buChar char="•"/>
              <a:tabLst>
                <a:tab pos="313221" algn="l"/>
              </a:tabLst>
            </a:pPr>
            <a:r>
              <a:rPr sz="2600" spc="-300" dirty="0">
                <a:solidFill>
                  <a:srgbClr val="2A2A2A"/>
                </a:solidFill>
                <a:cs typeface="Arial"/>
              </a:rPr>
              <a:t>R</a:t>
            </a:r>
            <a:r>
              <a:rPr sz="2600" spc="22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31" dirty="0">
                <a:solidFill>
                  <a:srgbClr val="2A2A2A"/>
                </a:solidFill>
                <a:cs typeface="Arial"/>
              </a:rPr>
              <a:t>c</a:t>
            </a:r>
            <a:r>
              <a:rPr sz="2600" spc="101" dirty="0">
                <a:solidFill>
                  <a:srgbClr val="2A2A2A"/>
                </a:solidFill>
                <a:cs typeface="Arial"/>
              </a:rPr>
              <a:t>e/Ethnic</a:t>
            </a:r>
            <a:r>
              <a:rPr sz="2600" spc="106" dirty="0">
                <a:solidFill>
                  <a:srgbClr val="2A2A2A"/>
                </a:solidFill>
                <a:cs typeface="Arial"/>
              </a:rPr>
              <a:t>i</a:t>
            </a:r>
            <a:r>
              <a:rPr sz="2600" spc="146" dirty="0">
                <a:solidFill>
                  <a:srgbClr val="2A2A2A"/>
                </a:solidFill>
                <a:cs typeface="Arial"/>
              </a:rPr>
              <a:t>ty</a:t>
            </a:r>
            <a:endParaRPr sz="2600" dirty="0">
              <a:cs typeface="Arial"/>
            </a:endParaRPr>
          </a:p>
          <a:p>
            <a:pPr marL="634287" marR="4483" lvl="1" indent="-229173">
              <a:lnSpc>
                <a:spcPct val="112200"/>
              </a:lnSpc>
              <a:spcBef>
                <a:spcPts val="918"/>
              </a:spcBef>
              <a:buClr>
                <a:srgbClr val="A7C352"/>
              </a:buClr>
              <a:buFont typeface="Arial"/>
              <a:buChar char="•"/>
              <a:tabLst>
                <a:tab pos="634847" algn="l"/>
              </a:tabLst>
            </a:pPr>
            <a:r>
              <a:rPr sz="2600" spc="26" dirty="0" smtClean="0">
                <a:solidFill>
                  <a:srgbClr val="2A2A2A"/>
                </a:solidFill>
                <a:cs typeface="Arial"/>
              </a:rPr>
              <a:t>Africa</a:t>
            </a:r>
            <a:r>
              <a:rPr sz="2600" spc="75" dirty="0" smtClean="0">
                <a:solidFill>
                  <a:srgbClr val="2A2A2A"/>
                </a:solidFill>
                <a:cs typeface="Arial"/>
              </a:rPr>
              <a:t>n-Amer</a:t>
            </a:r>
            <a:r>
              <a:rPr sz="2600" spc="79" dirty="0" smtClean="0">
                <a:solidFill>
                  <a:srgbClr val="2A2A2A"/>
                </a:solidFill>
                <a:cs typeface="Arial"/>
              </a:rPr>
              <a:t>i</a:t>
            </a:r>
            <a:r>
              <a:rPr sz="2600" dirty="0" smtClean="0">
                <a:solidFill>
                  <a:srgbClr val="2A2A2A"/>
                </a:solidFill>
                <a:cs typeface="Arial"/>
              </a:rPr>
              <a:t>c</a:t>
            </a:r>
            <a:r>
              <a:rPr sz="2600" spc="-150" dirty="0" smtClean="0">
                <a:solidFill>
                  <a:srgbClr val="2A2A2A"/>
                </a:solidFill>
                <a:cs typeface="Arial"/>
              </a:rPr>
              <a:t>a</a:t>
            </a:r>
            <a:r>
              <a:rPr sz="2600" spc="-313" dirty="0" smtClean="0">
                <a:solidFill>
                  <a:srgbClr val="2A2A2A"/>
                </a:solidFill>
                <a:cs typeface="Arial"/>
              </a:rPr>
              <a:t> </a:t>
            </a:r>
            <a:r>
              <a:rPr sz="2600" spc="31" dirty="0">
                <a:solidFill>
                  <a:srgbClr val="2A2A2A"/>
                </a:solidFill>
                <a:cs typeface="Arial"/>
              </a:rPr>
              <a:t>n</a:t>
            </a:r>
            <a:r>
              <a:rPr sz="2600" spc="71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06" dirty="0">
                <a:solidFill>
                  <a:srgbClr val="2A2A2A"/>
                </a:solidFill>
                <a:cs typeface="Arial"/>
              </a:rPr>
              <a:t>men</a:t>
            </a:r>
            <a:r>
              <a:rPr sz="2600" spc="4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44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88" dirty="0">
                <a:solidFill>
                  <a:srgbClr val="2A2A2A"/>
                </a:solidFill>
                <a:cs typeface="Arial"/>
              </a:rPr>
              <a:t>nd</a:t>
            </a:r>
            <a:r>
              <a:rPr sz="2600" spc="-93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-190" dirty="0">
                <a:solidFill>
                  <a:srgbClr val="2A2A2A"/>
                </a:solidFill>
                <a:cs typeface="Arial"/>
              </a:rPr>
              <a:t>Ja</a:t>
            </a:r>
            <a:r>
              <a:rPr sz="2600" spc="-304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49" dirty="0">
                <a:solidFill>
                  <a:srgbClr val="2A2A2A"/>
                </a:solidFill>
                <a:cs typeface="Arial"/>
              </a:rPr>
              <a:t>m</a:t>
            </a:r>
            <a:r>
              <a:rPr sz="2600" spc="163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-18" dirty="0">
                <a:solidFill>
                  <a:srgbClr val="2A2A2A"/>
                </a:solidFill>
                <a:cs typeface="Arial"/>
              </a:rPr>
              <a:t>i</a:t>
            </a:r>
            <a:r>
              <a:rPr sz="2600" spc="31" dirty="0">
                <a:solidFill>
                  <a:srgbClr val="2A2A2A"/>
                </a:solidFill>
                <a:cs typeface="Arial"/>
              </a:rPr>
              <a:t>c</a:t>
            </a:r>
            <a:r>
              <a:rPr sz="2600" spc="49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79" dirty="0">
                <a:solidFill>
                  <a:srgbClr val="2A2A2A"/>
                </a:solidFill>
                <a:cs typeface="Arial"/>
              </a:rPr>
              <a:t>n</a:t>
            </a:r>
            <a:r>
              <a:rPr sz="2600" spc="26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84" dirty="0">
                <a:solidFill>
                  <a:srgbClr val="2A2A2A"/>
                </a:solidFill>
                <a:cs typeface="Arial"/>
              </a:rPr>
              <a:t>m</a:t>
            </a:r>
            <a:r>
              <a:rPr sz="2600" spc="199" dirty="0">
                <a:solidFill>
                  <a:srgbClr val="2A2A2A"/>
                </a:solidFill>
                <a:cs typeface="Arial"/>
              </a:rPr>
              <a:t>e</a:t>
            </a:r>
            <a:r>
              <a:rPr sz="2600" spc="79" dirty="0">
                <a:solidFill>
                  <a:srgbClr val="2A2A2A"/>
                </a:solidFill>
                <a:cs typeface="Arial"/>
              </a:rPr>
              <a:t>n</a:t>
            </a:r>
            <a:r>
              <a:rPr sz="2600" spc="-101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01" dirty="0">
                <a:solidFill>
                  <a:srgbClr val="2A2A2A"/>
                </a:solidFill>
                <a:cs typeface="Arial"/>
              </a:rPr>
              <a:t>of</a:t>
            </a:r>
            <a:r>
              <a:rPr sz="2600" spc="66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40" dirty="0" smtClean="0">
                <a:solidFill>
                  <a:srgbClr val="2A2A2A"/>
                </a:solidFill>
                <a:cs typeface="Arial"/>
              </a:rPr>
              <a:t>Afric</a:t>
            </a:r>
            <a:r>
              <a:rPr sz="2600" spc="79" dirty="0" smtClean="0">
                <a:solidFill>
                  <a:srgbClr val="2A2A2A"/>
                </a:solidFill>
                <a:cs typeface="Arial"/>
              </a:rPr>
              <a:t>a</a:t>
            </a:r>
            <a:r>
              <a:rPr sz="2600" spc="31" dirty="0" smtClean="0">
                <a:solidFill>
                  <a:srgbClr val="2A2A2A"/>
                </a:solidFill>
                <a:cs typeface="Arial"/>
              </a:rPr>
              <a:t>n</a:t>
            </a:r>
            <a:r>
              <a:rPr sz="2600" spc="9" dirty="0" smtClean="0">
                <a:solidFill>
                  <a:srgbClr val="2A2A2A"/>
                </a:solidFill>
                <a:cs typeface="Arial"/>
              </a:rPr>
              <a:t> </a:t>
            </a:r>
            <a:r>
              <a:rPr sz="2600" spc="49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9" dirty="0">
                <a:solidFill>
                  <a:srgbClr val="2A2A2A"/>
                </a:solidFill>
                <a:cs typeface="Arial"/>
              </a:rPr>
              <a:t>n</a:t>
            </a:r>
            <a:r>
              <a:rPr sz="2600" spc="75" dirty="0">
                <a:solidFill>
                  <a:srgbClr val="2A2A2A"/>
                </a:solidFill>
                <a:cs typeface="Arial"/>
              </a:rPr>
              <a:t>c</a:t>
            </a:r>
            <a:r>
              <a:rPr sz="2600" spc="44" dirty="0">
                <a:solidFill>
                  <a:srgbClr val="2A2A2A"/>
                </a:solidFill>
                <a:cs typeface="Arial"/>
              </a:rPr>
              <a:t>estry</a:t>
            </a:r>
            <a:r>
              <a:rPr sz="2600" spc="172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-26" dirty="0">
                <a:solidFill>
                  <a:srgbClr val="2A2A2A"/>
                </a:solidFill>
                <a:cs typeface="Arial"/>
              </a:rPr>
              <a:t>h</a:t>
            </a:r>
            <a:r>
              <a:rPr sz="2600" spc="49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18" dirty="0">
                <a:solidFill>
                  <a:srgbClr val="2A2A2A"/>
                </a:solidFill>
                <a:cs typeface="Arial"/>
              </a:rPr>
              <a:t>ve</a:t>
            </a:r>
            <a:r>
              <a:rPr sz="2600" spc="40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15" dirty="0">
                <a:solidFill>
                  <a:srgbClr val="2A2A2A"/>
                </a:solidFill>
                <a:cs typeface="Arial"/>
              </a:rPr>
              <a:t>the</a:t>
            </a:r>
            <a:r>
              <a:rPr sz="2600" spc="154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37" dirty="0">
                <a:solidFill>
                  <a:srgbClr val="2A2A2A"/>
                </a:solidFill>
                <a:cs typeface="Arial"/>
              </a:rPr>
              <a:t>h</a:t>
            </a:r>
            <a:r>
              <a:rPr sz="2600" spc="-44" dirty="0">
                <a:solidFill>
                  <a:srgbClr val="2A2A2A"/>
                </a:solidFill>
                <a:cs typeface="Arial"/>
              </a:rPr>
              <a:t>i</a:t>
            </a:r>
            <a:r>
              <a:rPr sz="2600" spc="18" dirty="0">
                <a:solidFill>
                  <a:srgbClr val="2A2A2A"/>
                </a:solidFill>
                <a:cs typeface="Arial"/>
              </a:rPr>
              <a:t>ghest</a:t>
            </a:r>
            <a:r>
              <a:rPr sz="2600" spc="278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22" dirty="0">
                <a:solidFill>
                  <a:srgbClr val="2A2A2A"/>
                </a:solidFill>
                <a:cs typeface="Arial"/>
              </a:rPr>
              <a:t>risk</a:t>
            </a:r>
            <a:r>
              <a:rPr sz="2600" spc="26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-150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-313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57" dirty="0">
                <a:solidFill>
                  <a:srgbClr val="2A2A2A"/>
                </a:solidFill>
                <a:cs typeface="Arial"/>
              </a:rPr>
              <a:t>nd</a:t>
            </a:r>
            <a:r>
              <a:rPr sz="2600" spc="-22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10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62" dirty="0">
                <a:solidFill>
                  <a:srgbClr val="2A2A2A"/>
                </a:solidFill>
                <a:cs typeface="Arial"/>
              </a:rPr>
              <a:t>re</a:t>
            </a:r>
            <a:r>
              <a:rPr sz="2600" spc="40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41" dirty="0">
                <a:solidFill>
                  <a:srgbClr val="2A2A2A"/>
                </a:solidFill>
                <a:cs typeface="Arial"/>
              </a:rPr>
              <a:t>mo</a:t>
            </a:r>
            <a:r>
              <a:rPr sz="2600" spc="159" dirty="0">
                <a:solidFill>
                  <a:srgbClr val="2A2A2A"/>
                </a:solidFill>
                <a:cs typeface="Arial"/>
              </a:rPr>
              <a:t>r</a:t>
            </a:r>
            <a:r>
              <a:rPr sz="2600" spc="-35" dirty="0">
                <a:solidFill>
                  <a:srgbClr val="2A2A2A"/>
                </a:solidFill>
                <a:cs typeface="Arial"/>
              </a:rPr>
              <a:t>e</a:t>
            </a:r>
            <a:r>
              <a:rPr sz="2600" spc="106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15" dirty="0">
                <a:solidFill>
                  <a:srgbClr val="2A2A2A"/>
                </a:solidFill>
                <a:cs typeface="Arial"/>
              </a:rPr>
              <a:t>l</a:t>
            </a:r>
            <a:r>
              <a:rPr sz="2600" spc="71" dirty="0">
                <a:solidFill>
                  <a:srgbClr val="2A2A2A"/>
                </a:solidFill>
                <a:cs typeface="Arial"/>
              </a:rPr>
              <a:t>i</a:t>
            </a:r>
            <a:r>
              <a:rPr sz="2600" spc="44" dirty="0">
                <a:solidFill>
                  <a:srgbClr val="2A2A2A"/>
                </a:solidFill>
                <a:cs typeface="Arial"/>
              </a:rPr>
              <a:t>kely</a:t>
            </a:r>
            <a:r>
              <a:rPr sz="2600" spc="-49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54" dirty="0">
                <a:solidFill>
                  <a:srgbClr val="2A2A2A"/>
                </a:solidFill>
                <a:cs typeface="Arial"/>
              </a:rPr>
              <a:t>to </a:t>
            </a:r>
            <a:r>
              <a:rPr sz="2600" spc="44" dirty="0">
                <a:solidFill>
                  <a:srgbClr val="2A2A2A"/>
                </a:solidFill>
                <a:cs typeface="Arial"/>
              </a:rPr>
              <a:t>be</a:t>
            </a:r>
            <a:r>
              <a:rPr sz="2600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24" dirty="0">
                <a:solidFill>
                  <a:srgbClr val="2A2A2A"/>
                </a:solidFill>
                <a:cs typeface="Arial"/>
              </a:rPr>
              <a:t>d</a:t>
            </a:r>
            <a:r>
              <a:rPr sz="2600" spc="62" dirty="0">
                <a:solidFill>
                  <a:srgbClr val="2A2A2A"/>
                </a:solidFill>
                <a:cs typeface="Arial"/>
              </a:rPr>
              <a:t>i</a:t>
            </a:r>
            <a:r>
              <a:rPr sz="2600" spc="22" dirty="0">
                <a:solidFill>
                  <a:srgbClr val="2A2A2A"/>
                </a:solidFill>
                <a:cs typeface="Arial"/>
              </a:rPr>
              <a:t>agnosed</a:t>
            </a:r>
            <a:r>
              <a:rPr sz="2600" spc="207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57" dirty="0">
                <a:solidFill>
                  <a:srgbClr val="2A2A2A"/>
                </a:solidFill>
                <a:cs typeface="Arial"/>
              </a:rPr>
              <a:t>at </a:t>
            </a:r>
            <a:r>
              <a:rPr sz="2600" spc="110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31" dirty="0">
                <a:solidFill>
                  <a:srgbClr val="2A2A2A"/>
                </a:solidFill>
                <a:cs typeface="Arial"/>
              </a:rPr>
              <a:t>n</a:t>
            </a:r>
            <a:r>
              <a:rPr sz="2600" spc="-26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8" dirty="0">
                <a:solidFill>
                  <a:srgbClr val="2A2A2A"/>
                </a:solidFill>
                <a:cs typeface="Arial"/>
              </a:rPr>
              <a:t>a</a:t>
            </a:r>
            <a:r>
              <a:rPr sz="2600" dirty="0">
                <a:solidFill>
                  <a:srgbClr val="2A2A2A"/>
                </a:solidFill>
                <a:cs typeface="Arial"/>
              </a:rPr>
              <a:t>dv</a:t>
            </a:r>
            <a:r>
              <a:rPr sz="2600" spc="234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-13" dirty="0">
                <a:solidFill>
                  <a:srgbClr val="2A2A2A"/>
                </a:solidFill>
                <a:cs typeface="Arial"/>
              </a:rPr>
              <a:t>n</a:t>
            </a:r>
            <a:r>
              <a:rPr sz="2600" spc="66" dirty="0">
                <a:solidFill>
                  <a:srgbClr val="2A2A2A"/>
                </a:solidFill>
                <a:cs typeface="Arial"/>
              </a:rPr>
              <a:t>c</a:t>
            </a:r>
            <a:r>
              <a:rPr sz="2600" spc="57" dirty="0">
                <a:solidFill>
                  <a:srgbClr val="2A2A2A"/>
                </a:solidFill>
                <a:cs typeface="Arial"/>
              </a:rPr>
              <a:t>ed</a:t>
            </a:r>
            <a:r>
              <a:rPr sz="2600" spc="26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-9" dirty="0">
                <a:solidFill>
                  <a:srgbClr val="2A2A2A"/>
                </a:solidFill>
                <a:cs typeface="Arial"/>
              </a:rPr>
              <a:t>st</a:t>
            </a:r>
            <a:r>
              <a:rPr sz="2600" spc="132" dirty="0">
                <a:solidFill>
                  <a:srgbClr val="2A2A2A"/>
                </a:solidFill>
                <a:cs typeface="Arial"/>
              </a:rPr>
              <a:t>a</a:t>
            </a:r>
            <a:r>
              <a:rPr sz="2600" dirty="0">
                <a:solidFill>
                  <a:srgbClr val="2A2A2A"/>
                </a:solidFill>
                <a:cs typeface="Arial"/>
              </a:rPr>
              <a:t>ge.</a:t>
            </a:r>
            <a:endParaRPr sz="2600" dirty="0">
              <a:cs typeface="Arial"/>
            </a:endParaRPr>
          </a:p>
          <a:p>
            <a:pPr marL="650536" marR="321626" indent="-16249">
              <a:lnSpc>
                <a:spcPct val="113100"/>
              </a:lnSpc>
              <a:spcBef>
                <a:spcPts val="852"/>
              </a:spcBef>
            </a:pPr>
            <a:r>
              <a:rPr sz="2600" spc="-13" dirty="0">
                <a:solidFill>
                  <a:srgbClr val="2A2A2A"/>
                </a:solidFill>
                <a:cs typeface="Arial"/>
              </a:rPr>
              <a:t>The</a:t>
            </a:r>
            <a:r>
              <a:rPr sz="2600" spc="221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9" dirty="0">
                <a:solidFill>
                  <a:srgbClr val="2A2A2A"/>
                </a:solidFill>
                <a:cs typeface="Arial"/>
              </a:rPr>
              <a:t>re</a:t>
            </a:r>
            <a:r>
              <a:rPr sz="2600" spc="84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-13" dirty="0">
                <a:solidFill>
                  <a:srgbClr val="2A2A2A"/>
                </a:solidFill>
                <a:cs typeface="Arial"/>
              </a:rPr>
              <a:t>sons</a:t>
            </a:r>
            <a:r>
              <a:rPr sz="2600" spc="88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93" dirty="0">
                <a:solidFill>
                  <a:srgbClr val="2A2A2A"/>
                </a:solidFill>
                <a:cs typeface="Arial"/>
              </a:rPr>
              <a:t>for</a:t>
            </a:r>
            <a:r>
              <a:rPr sz="2600" spc="110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40" dirty="0">
                <a:solidFill>
                  <a:srgbClr val="2A2A2A"/>
                </a:solidFill>
                <a:cs typeface="Arial"/>
              </a:rPr>
              <a:t>these</a:t>
            </a:r>
            <a:r>
              <a:rPr sz="2600" spc="243" dirty="0">
                <a:solidFill>
                  <a:srgbClr val="2A2A2A"/>
                </a:solidFill>
                <a:cs typeface="Arial"/>
              </a:rPr>
              <a:t> </a:t>
            </a:r>
            <a:r>
              <a:rPr sz="2600" dirty="0">
                <a:solidFill>
                  <a:srgbClr val="2A2A2A"/>
                </a:solidFill>
                <a:cs typeface="Arial"/>
              </a:rPr>
              <a:t>r</a:t>
            </a:r>
            <a:r>
              <a:rPr sz="2600" spc="53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93" dirty="0">
                <a:solidFill>
                  <a:srgbClr val="2A2A2A"/>
                </a:solidFill>
                <a:cs typeface="Arial"/>
              </a:rPr>
              <a:t>c</a:t>
            </a:r>
            <a:r>
              <a:rPr sz="2600" spc="-22" dirty="0">
                <a:solidFill>
                  <a:srgbClr val="2A2A2A"/>
                </a:solidFill>
                <a:cs typeface="Arial"/>
              </a:rPr>
              <a:t>i</a:t>
            </a:r>
            <a:r>
              <a:rPr sz="2600" spc="110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84" dirty="0">
                <a:solidFill>
                  <a:srgbClr val="2A2A2A"/>
                </a:solidFill>
                <a:cs typeface="Arial"/>
              </a:rPr>
              <a:t>l</a:t>
            </a:r>
            <a:r>
              <a:rPr sz="2600" spc="-79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24" dirty="0">
                <a:solidFill>
                  <a:srgbClr val="2A2A2A"/>
                </a:solidFill>
                <a:cs typeface="Arial"/>
              </a:rPr>
              <a:t>d</a:t>
            </a:r>
            <a:r>
              <a:rPr sz="2600" spc="-4" dirty="0">
                <a:solidFill>
                  <a:srgbClr val="2A2A2A"/>
                </a:solidFill>
                <a:cs typeface="Arial"/>
              </a:rPr>
              <a:t>i</a:t>
            </a:r>
            <a:r>
              <a:rPr sz="2600" spc="119" dirty="0">
                <a:solidFill>
                  <a:srgbClr val="2A2A2A"/>
                </a:solidFill>
                <a:cs typeface="Arial"/>
              </a:rPr>
              <a:t>f</a:t>
            </a:r>
            <a:r>
              <a:rPr sz="2600" spc="300" dirty="0">
                <a:solidFill>
                  <a:srgbClr val="2A2A2A"/>
                </a:solidFill>
                <a:cs typeface="Arial"/>
              </a:rPr>
              <a:t>f</a:t>
            </a:r>
            <a:r>
              <a:rPr sz="2600" spc="31" dirty="0">
                <a:solidFill>
                  <a:srgbClr val="2A2A2A"/>
                </a:solidFill>
                <a:cs typeface="Arial"/>
              </a:rPr>
              <a:t>eren</a:t>
            </a:r>
            <a:r>
              <a:rPr sz="2600" spc="229" dirty="0">
                <a:solidFill>
                  <a:srgbClr val="2A2A2A"/>
                </a:solidFill>
                <a:cs typeface="Arial"/>
              </a:rPr>
              <a:t>c</a:t>
            </a:r>
            <a:r>
              <a:rPr sz="2600" spc="-79" dirty="0">
                <a:solidFill>
                  <a:srgbClr val="2A2A2A"/>
                </a:solidFill>
                <a:cs typeface="Arial"/>
              </a:rPr>
              <a:t>es</a:t>
            </a:r>
            <a:r>
              <a:rPr sz="2600" spc="75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79" dirty="0">
                <a:solidFill>
                  <a:srgbClr val="2A2A2A"/>
                </a:solidFill>
                <a:cs typeface="Arial"/>
              </a:rPr>
              <a:t>a</a:t>
            </a:r>
            <a:r>
              <a:rPr sz="2600" spc="93" dirty="0">
                <a:solidFill>
                  <a:srgbClr val="2A2A2A"/>
                </a:solidFill>
                <a:cs typeface="Arial"/>
              </a:rPr>
              <a:t>r</a:t>
            </a:r>
            <a:r>
              <a:rPr sz="2600" spc="-35" dirty="0">
                <a:solidFill>
                  <a:srgbClr val="2A2A2A"/>
                </a:solidFill>
                <a:cs typeface="Arial"/>
              </a:rPr>
              <a:t>e</a:t>
            </a:r>
            <a:r>
              <a:rPr sz="2600" spc="-18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18" dirty="0">
                <a:solidFill>
                  <a:srgbClr val="2A2A2A"/>
                </a:solidFill>
                <a:cs typeface="Arial"/>
              </a:rPr>
              <a:t>unclea</a:t>
            </a:r>
            <a:r>
              <a:rPr sz="2600" spc="-287" dirty="0">
                <a:solidFill>
                  <a:srgbClr val="2A2A2A"/>
                </a:solidFill>
                <a:cs typeface="Arial"/>
              </a:rPr>
              <a:t> </a:t>
            </a:r>
            <a:r>
              <a:rPr sz="2600" spc="62" dirty="0">
                <a:solidFill>
                  <a:srgbClr val="2A2A2A"/>
                </a:solidFill>
                <a:cs typeface="Arial"/>
              </a:rPr>
              <a:t>r.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47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28316" y="1359497"/>
            <a:ext cx="1367566" cy="1230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314036" y="1"/>
            <a:ext cx="0" cy="5875243"/>
          </a:xfrm>
          <a:custGeom>
            <a:avLst/>
            <a:gdLst/>
            <a:ahLst/>
            <a:cxnLst/>
            <a:rect l="l" t="t" r="r" b="b"/>
            <a:pathLst>
              <a:path h="6658609">
                <a:moveTo>
                  <a:pt x="0" y="6658053"/>
                </a:moveTo>
                <a:lnTo>
                  <a:pt x="0" y="0"/>
                </a:lnTo>
              </a:path>
            </a:pathLst>
          </a:custGeom>
          <a:ln w="9086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8308023" y="2767285"/>
            <a:ext cx="0" cy="679076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769545"/>
                </a:moveTo>
                <a:lnTo>
                  <a:pt x="0" y="0"/>
                </a:lnTo>
              </a:path>
            </a:pathLst>
          </a:custGeom>
          <a:ln w="9086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8302010" y="2767285"/>
            <a:ext cx="0" cy="3107951"/>
          </a:xfrm>
          <a:custGeom>
            <a:avLst/>
            <a:gdLst/>
            <a:ahLst/>
            <a:cxnLst/>
            <a:rect l="l" t="t" r="r" b="b"/>
            <a:pathLst>
              <a:path h="3522345">
                <a:moveTo>
                  <a:pt x="0" y="3521797"/>
                </a:moveTo>
                <a:lnTo>
                  <a:pt x="0" y="0"/>
                </a:lnTo>
              </a:path>
            </a:pathLst>
          </a:custGeom>
          <a:ln w="9086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986" y="86089"/>
            <a:ext cx="671120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952" algn="ctr"/>
            <a:r>
              <a:rPr sz="3200" spc="-168" dirty="0">
                <a:solidFill>
                  <a:srgbClr val="2F2F2F"/>
                </a:solidFill>
                <a:latin typeface="+mn-lt"/>
                <a:cs typeface="Arial"/>
              </a:rPr>
              <a:t>P</a:t>
            </a:r>
            <a:r>
              <a:rPr sz="3200" spc="115" dirty="0">
                <a:solidFill>
                  <a:srgbClr val="2F2F2F"/>
                </a:solidFill>
                <a:latin typeface="+mn-lt"/>
                <a:cs typeface="Arial"/>
              </a:rPr>
              <a:t>r</a:t>
            </a:r>
            <a:r>
              <a:rPr sz="3200" spc="119" dirty="0">
                <a:solidFill>
                  <a:srgbClr val="2F2F2F"/>
                </a:solidFill>
                <a:latin typeface="+mn-lt"/>
                <a:cs typeface="Arial"/>
              </a:rPr>
              <a:t>os</a:t>
            </a:r>
            <a:r>
              <a:rPr sz="3200" spc="243" dirty="0">
                <a:solidFill>
                  <a:srgbClr val="2F2F2F"/>
                </a:solidFill>
                <a:latin typeface="+mn-lt"/>
                <a:cs typeface="Arial"/>
              </a:rPr>
              <a:t>t</a:t>
            </a:r>
            <a:r>
              <a:rPr sz="3200" spc="-22" dirty="0">
                <a:solidFill>
                  <a:srgbClr val="2F2F2F"/>
                </a:solidFill>
                <a:latin typeface="+mn-lt"/>
                <a:cs typeface="Arial"/>
              </a:rPr>
              <a:t>a</a:t>
            </a:r>
            <a:r>
              <a:rPr sz="3200" spc="459" dirty="0">
                <a:solidFill>
                  <a:srgbClr val="2F2F2F"/>
                </a:solidFill>
                <a:latin typeface="+mn-lt"/>
                <a:cs typeface="Arial"/>
              </a:rPr>
              <a:t>t</a:t>
            </a:r>
            <a:r>
              <a:rPr sz="3200" spc="62" dirty="0">
                <a:solidFill>
                  <a:srgbClr val="2F2F2F"/>
                </a:solidFill>
                <a:latin typeface="+mn-lt"/>
                <a:cs typeface="Arial"/>
              </a:rPr>
              <a:t>e</a:t>
            </a:r>
            <a:r>
              <a:rPr sz="3200" spc="66" dirty="0">
                <a:solidFill>
                  <a:srgbClr val="2F2F2F"/>
                </a:solidFill>
                <a:latin typeface="+mn-lt"/>
                <a:cs typeface="Arial"/>
              </a:rPr>
              <a:t> </a:t>
            </a:r>
            <a:r>
              <a:rPr lang="en-US" sz="3200" spc="79" dirty="0">
                <a:solidFill>
                  <a:srgbClr val="2F2F2F"/>
                </a:solidFill>
                <a:latin typeface="+mn-lt"/>
                <a:cs typeface="Arial"/>
              </a:rPr>
              <a:t>C</a:t>
            </a:r>
            <a:r>
              <a:rPr sz="3200" spc="168" dirty="0" smtClean="0">
                <a:solidFill>
                  <a:srgbClr val="2F2F2F"/>
                </a:solidFill>
                <a:latin typeface="+mn-lt"/>
                <a:cs typeface="Arial"/>
              </a:rPr>
              <a:t>a</a:t>
            </a:r>
            <a:r>
              <a:rPr sz="3200" spc="13" dirty="0" smtClean="0">
                <a:solidFill>
                  <a:srgbClr val="2F2F2F"/>
                </a:solidFill>
                <a:latin typeface="+mn-lt"/>
                <a:cs typeface="Arial"/>
              </a:rPr>
              <a:t>n</a:t>
            </a:r>
            <a:r>
              <a:rPr sz="3200" spc="110" dirty="0" smtClean="0">
                <a:solidFill>
                  <a:srgbClr val="2F2F2F"/>
                </a:solidFill>
                <a:latin typeface="+mn-lt"/>
                <a:cs typeface="Arial"/>
              </a:rPr>
              <a:t>c</a:t>
            </a:r>
            <a:r>
              <a:rPr sz="3200" spc="88" dirty="0" smtClean="0">
                <a:solidFill>
                  <a:srgbClr val="2F2F2F"/>
                </a:solidFill>
                <a:latin typeface="+mn-lt"/>
                <a:cs typeface="Arial"/>
              </a:rPr>
              <a:t>er</a:t>
            </a:r>
            <a:r>
              <a:rPr sz="3200" spc="260" dirty="0" smtClean="0">
                <a:solidFill>
                  <a:srgbClr val="2F2F2F"/>
                </a:solidFill>
                <a:latin typeface="+mn-lt"/>
                <a:cs typeface="Arial"/>
              </a:rPr>
              <a:t> </a:t>
            </a:r>
            <a:r>
              <a:rPr sz="3200" spc="265" dirty="0">
                <a:solidFill>
                  <a:srgbClr val="2F2F2F"/>
                </a:solidFill>
                <a:latin typeface="+mn-lt"/>
                <a:cs typeface="Arial"/>
              </a:rPr>
              <a:t>r</a:t>
            </a:r>
            <a:r>
              <a:rPr sz="3200" spc="31" dirty="0">
                <a:solidFill>
                  <a:srgbClr val="2F2F2F"/>
                </a:solidFill>
                <a:latin typeface="+mn-lt"/>
                <a:cs typeface="Arial"/>
              </a:rPr>
              <a:t>i</a:t>
            </a:r>
            <a:r>
              <a:rPr sz="3200" spc="-190" dirty="0">
                <a:solidFill>
                  <a:srgbClr val="2F2F2F"/>
                </a:solidFill>
                <a:latin typeface="+mn-lt"/>
                <a:cs typeface="Arial"/>
              </a:rPr>
              <a:t>s</a:t>
            </a:r>
            <a:r>
              <a:rPr sz="3200" spc="-534" dirty="0">
                <a:solidFill>
                  <a:srgbClr val="2F2F2F"/>
                </a:solidFill>
                <a:latin typeface="+mn-lt"/>
                <a:cs typeface="Arial"/>
              </a:rPr>
              <a:t> </a:t>
            </a:r>
            <a:r>
              <a:rPr sz="3200" spc="-31" dirty="0">
                <a:solidFill>
                  <a:srgbClr val="2F2F2F"/>
                </a:solidFill>
                <a:latin typeface="+mn-lt"/>
                <a:cs typeface="Arial"/>
              </a:rPr>
              <a:t>k</a:t>
            </a:r>
            <a:r>
              <a:rPr sz="3200" spc="-57" dirty="0">
                <a:solidFill>
                  <a:srgbClr val="2F2F2F"/>
                </a:solidFill>
                <a:latin typeface="+mn-lt"/>
                <a:cs typeface="Arial"/>
              </a:rPr>
              <a:t> </a:t>
            </a:r>
            <a:r>
              <a:rPr sz="3200" spc="331" dirty="0">
                <a:solidFill>
                  <a:srgbClr val="2F2F2F"/>
                </a:solidFill>
                <a:latin typeface="+mn-lt"/>
                <a:cs typeface="Arial"/>
              </a:rPr>
              <a:t>f</a:t>
            </a:r>
            <a:r>
              <a:rPr sz="3200" spc="106" dirty="0">
                <a:solidFill>
                  <a:srgbClr val="2F2F2F"/>
                </a:solidFill>
                <a:latin typeface="+mn-lt"/>
                <a:cs typeface="Arial"/>
              </a:rPr>
              <a:t>a</a:t>
            </a:r>
            <a:r>
              <a:rPr sz="3200" spc="128" dirty="0">
                <a:solidFill>
                  <a:srgbClr val="2F2F2F"/>
                </a:solidFill>
                <a:latin typeface="+mn-lt"/>
                <a:cs typeface="Arial"/>
              </a:rPr>
              <a:t>c</a:t>
            </a:r>
            <a:r>
              <a:rPr sz="3200" spc="207" dirty="0">
                <a:solidFill>
                  <a:srgbClr val="2F2F2F"/>
                </a:solidFill>
                <a:latin typeface="+mn-lt"/>
                <a:cs typeface="Arial"/>
              </a:rPr>
              <a:t>t</a:t>
            </a:r>
            <a:r>
              <a:rPr sz="3200" spc="190" dirty="0">
                <a:solidFill>
                  <a:srgbClr val="2F2F2F"/>
                </a:solidFill>
                <a:latin typeface="+mn-lt"/>
                <a:cs typeface="Arial"/>
              </a:rPr>
              <a:t>o</a:t>
            </a:r>
            <a:r>
              <a:rPr sz="3200" spc="282" dirty="0">
                <a:solidFill>
                  <a:srgbClr val="2F2F2F"/>
                </a:solidFill>
                <a:latin typeface="+mn-lt"/>
                <a:cs typeface="Arial"/>
              </a:rPr>
              <a:t>r</a:t>
            </a:r>
            <a:r>
              <a:rPr sz="3200" spc="-216" dirty="0">
                <a:solidFill>
                  <a:srgbClr val="2F2F2F"/>
                </a:solidFill>
                <a:latin typeface="+mn-lt"/>
                <a:cs typeface="Arial"/>
              </a:rPr>
              <a:t>s</a:t>
            </a:r>
            <a:endParaRPr sz="3200" dirty="0">
              <a:latin typeface="+mn-lt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1581" y="1066800"/>
            <a:ext cx="6418419" cy="4800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696"/>
            <a:r>
              <a:rPr sz="2600" spc="-202" dirty="0">
                <a:solidFill>
                  <a:srgbClr val="2F2F2F"/>
                </a:solidFill>
                <a:cs typeface="Arial"/>
              </a:rPr>
              <a:t>F</a:t>
            </a:r>
            <a:r>
              <a:rPr sz="2600" spc="-4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10" dirty="0">
                <a:solidFill>
                  <a:srgbClr val="2F2F2F"/>
                </a:solidFill>
                <a:cs typeface="Arial"/>
              </a:rPr>
              <a:t>mily</a:t>
            </a:r>
            <a:r>
              <a:rPr sz="2600" spc="13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41" dirty="0">
                <a:solidFill>
                  <a:srgbClr val="2F2F2F"/>
                </a:solidFill>
                <a:cs typeface="Arial"/>
              </a:rPr>
              <a:t>h</a:t>
            </a:r>
            <a:r>
              <a:rPr sz="2600" spc="-13" dirty="0">
                <a:solidFill>
                  <a:srgbClr val="2F2F2F"/>
                </a:solidFill>
                <a:cs typeface="Arial"/>
              </a:rPr>
              <a:t>i</a:t>
            </a:r>
            <a:r>
              <a:rPr sz="2600" spc="31" dirty="0">
                <a:solidFill>
                  <a:srgbClr val="2F2F2F"/>
                </a:solidFill>
                <a:cs typeface="Arial"/>
              </a:rPr>
              <a:t>s</a:t>
            </a:r>
            <a:r>
              <a:rPr sz="2600" spc="176" dirty="0">
                <a:solidFill>
                  <a:srgbClr val="2F2F2F"/>
                </a:solidFill>
                <a:cs typeface="Arial"/>
              </a:rPr>
              <a:t>t</a:t>
            </a:r>
            <a:r>
              <a:rPr sz="2600" spc="106" dirty="0">
                <a:solidFill>
                  <a:srgbClr val="2F2F2F"/>
                </a:solidFill>
                <a:cs typeface="Arial"/>
              </a:rPr>
              <a:t>ory</a:t>
            </a:r>
            <a:endParaRPr sz="2600" dirty="0">
              <a:cs typeface="Arial"/>
            </a:endParaRPr>
          </a:p>
          <a:p>
            <a:pPr marL="640450" marR="2021649" indent="-244862">
              <a:lnSpc>
                <a:spcPct val="117500"/>
              </a:lnSpc>
              <a:spcBef>
                <a:spcPts val="953"/>
              </a:spcBef>
              <a:buClr>
                <a:srgbClr val="A5C149"/>
              </a:buClr>
              <a:buFont typeface="Arial"/>
              <a:buChar char="•"/>
              <a:tabLst>
                <a:tab pos="648855" algn="l"/>
              </a:tabLst>
            </a:pPr>
            <a:r>
              <a:rPr sz="2600" spc="-106" dirty="0">
                <a:solidFill>
                  <a:srgbClr val="211F1F"/>
                </a:solidFill>
                <a:cs typeface="Arial"/>
              </a:rPr>
              <a:t>H</a:t>
            </a:r>
            <a:r>
              <a:rPr sz="2600" spc="-57" dirty="0">
                <a:solidFill>
                  <a:srgbClr val="211F1F"/>
                </a:solidFill>
                <a:cs typeface="Arial"/>
              </a:rPr>
              <a:t>a</a:t>
            </a:r>
            <a:r>
              <a:rPr sz="2600" spc="53" dirty="0">
                <a:solidFill>
                  <a:srgbClr val="211F1F"/>
                </a:solidFill>
                <a:cs typeface="Arial"/>
              </a:rPr>
              <a:t>ving</a:t>
            </a:r>
            <a:r>
              <a:rPr sz="2600" spc="31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-119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2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22" dirty="0">
                <a:solidFill>
                  <a:srgbClr val="2F2F2F"/>
                </a:solidFill>
                <a:cs typeface="Arial"/>
              </a:rPr>
              <a:t>f</a:t>
            </a:r>
            <a:r>
              <a:rPr sz="2600" spc="185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06" dirty="0">
                <a:solidFill>
                  <a:srgbClr val="2F2F2F"/>
                </a:solidFill>
                <a:cs typeface="Arial"/>
              </a:rPr>
              <a:t>ther</a:t>
            </a:r>
            <a:r>
              <a:rPr sz="2600" spc="154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or</a:t>
            </a:r>
            <a:r>
              <a:rPr sz="2600" spc="14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01" dirty="0">
                <a:solidFill>
                  <a:srgbClr val="211F1F"/>
                </a:solidFill>
                <a:cs typeface="Arial"/>
              </a:rPr>
              <a:t>brother</a:t>
            </a:r>
            <a:r>
              <a:rPr sz="2600" spc="53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137" dirty="0">
                <a:solidFill>
                  <a:srgbClr val="211F1F"/>
                </a:solidFill>
                <a:cs typeface="Arial"/>
              </a:rPr>
              <a:t>with</a:t>
            </a:r>
            <a:r>
              <a:rPr sz="2600" spc="84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101" dirty="0">
                <a:solidFill>
                  <a:srgbClr val="211F1F"/>
                </a:solidFill>
                <a:cs typeface="Arial"/>
              </a:rPr>
              <a:t>p</a:t>
            </a:r>
            <a:r>
              <a:rPr sz="2600" spc="132" dirty="0">
                <a:solidFill>
                  <a:srgbClr val="211F1F"/>
                </a:solidFill>
                <a:cs typeface="Arial"/>
              </a:rPr>
              <a:t>r</a:t>
            </a:r>
            <a:r>
              <a:rPr sz="2600" spc="53" dirty="0">
                <a:solidFill>
                  <a:srgbClr val="211F1F"/>
                </a:solidFill>
                <a:cs typeface="Arial"/>
              </a:rPr>
              <a:t>ostate</a:t>
            </a:r>
            <a:r>
              <a:rPr sz="2600" spc="137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-31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-150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-31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13" dirty="0">
                <a:solidFill>
                  <a:srgbClr val="2F2F2F"/>
                </a:solidFill>
                <a:cs typeface="Arial"/>
              </a:rPr>
              <a:t>n</a:t>
            </a:r>
            <a:r>
              <a:rPr sz="2600" spc="57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44" dirty="0">
                <a:solidFill>
                  <a:srgbClr val="2F2F2F"/>
                </a:solidFill>
                <a:cs typeface="Arial"/>
              </a:rPr>
              <a:t>er</a:t>
            </a:r>
            <a:r>
              <a:rPr sz="2600" spc="16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06" dirty="0">
                <a:solidFill>
                  <a:srgbClr val="211F1F"/>
                </a:solidFill>
                <a:cs typeface="Arial"/>
              </a:rPr>
              <a:t>more</a:t>
            </a:r>
            <a:r>
              <a:rPr sz="2600" spc="-44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66" dirty="0">
                <a:solidFill>
                  <a:srgbClr val="2F2F2F"/>
                </a:solidFill>
                <a:cs typeface="Arial"/>
              </a:rPr>
              <a:t>tha</a:t>
            </a:r>
            <a:r>
              <a:rPr sz="2600" spc="-313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31" dirty="0">
                <a:solidFill>
                  <a:srgbClr val="2F2F2F"/>
                </a:solidFill>
                <a:cs typeface="Arial"/>
              </a:rPr>
              <a:t>n</a:t>
            </a:r>
            <a:endParaRPr sz="2600" dirty="0">
              <a:cs typeface="Arial"/>
            </a:endParaRPr>
          </a:p>
          <a:p>
            <a:pPr marL="624201" indent="7845">
              <a:spcBef>
                <a:spcPts val="437"/>
              </a:spcBef>
            </a:pPr>
            <a:r>
              <a:rPr sz="2600" spc="79" dirty="0">
                <a:solidFill>
                  <a:srgbClr val="2F2F2F"/>
                </a:solidFill>
                <a:cs typeface="Arial"/>
              </a:rPr>
              <a:t>dou</a:t>
            </a:r>
            <a:r>
              <a:rPr sz="2600" spc="313" dirty="0">
                <a:solidFill>
                  <a:srgbClr val="2F2F2F"/>
                </a:solidFill>
                <a:cs typeface="Arial"/>
              </a:rPr>
              <a:t>b</a:t>
            </a:r>
            <a:r>
              <a:rPr sz="2600" spc="-35" dirty="0">
                <a:solidFill>
                  <a:srgbClr val="2F2F2F"/>
                </a:solidFill>
                <a:cs typeface="Arial"/>
              </a:rPr>
              <a:t>les</a:t>
            </a:r>
            <a:r>
              <a:rPr sz="2600" spc="3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150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247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3" dirty="0">
                <a:solidFill>
                  <a:srgbClr val="211F1F"/>
                </a:solidFill>
                <a:cs typeface="Arial"/>
              </a:rPr>
              <a:t>m</a:t>
            </a:r>
            <a:r>
              <a:rPr sz="2600" spc="190" dirty="0">
                <a:solidFill>
                  <a:srgbClr val="211F1F"/>
                </a:solidFill>
                <a:cs typeface="Arial"/>
              </a:rPr>
              <a:t>a</a:t>
            </a:r>
            <a:r>
              <a:rPr sz="2600" spc="13" dirty="0">
                <a:solidFill>
                  <a:srgbClr val="211F1F"/>
                </a:solidFill>
                <a:cs typeface="Arial"/>
              </a:rPr>
              <a:t>n's</a:t>
            </a:r>
            <a:r>
              <a:rPr sz="2600" spc="106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141" dirty="0">
                <a:solidFill>
                  <a:srgbClr val="211F1F"/>
                </a:solidFill>
                <a:cs typeface="Arial"/>
              </a:rPr>
              <a:t>r</a:t>
            </a:r>
            <a:r>
              <a:rPr sz="2600" spc="-40" dirty="0">
                <a:solidFill>
                  <a:srgbClr val="211F1F"/>
                </a:solidFill>
                <a:cs typeface="Arial"/>
              </a:rPr>
              <a:t>i</a:t>
            </a:r>
            <a:r>
              <a:rPr sz="2600" spc="-66" dirty="0">
                <a:solidFill>
                  <a:srgbClr val="211F1F"/>
                </a:solidFill>
                <a:cs typeface="Arial"/>
              </a:rPr>
              <a:t>sk</a:t>
            </a:r>
            <a:r>
              <a:rPr sz="2600" spc="124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84" dirty="0">
                <a:solidFill>
                  <a:srgbClr val="2F2F2F"/>
                </a:solidFill>
                <a:cs typeface="Arial"/>
              </a:rPr>
              <a:t>of</a:t>
            </a:r>
            <a:r>
              <a:rPr sz="2600" spc="93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49" dirty="0">
                <a:solidFill>
                  <a:srgbClr val="2F2F2F"/>
                </a:solidFill>
                <a:cs typeface="Arial"/>
              </a:rPr>
              <a:t>develo</a:t>
            </a:r>
            <a:r>
              <a:rPr sz="2600" spc="-300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66" dirty="0">
                <a:solidFill>
                  <a:srgbClr val="2F2F2F"/>
                </a:solidFill>
                <a:cs typeface="Arial"/>
              </a:rPr>
              <a:t>ping</a:t>
            </a:r>
            <a:r>
              <a:rPr sz="2600" spc="-13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62" dirty="0">
                <a:solidFill>
                  <a:srgbClr val="2F2F2F"/>
                </a:solidFill>
                <a:cs typeface="Arial"/>
              </a:rPr>
              <a:t>this</a:t>
            </a:r>
            <a:r>
              <a:rPr sz="2600" spc="10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13" dirty="0">
                <a:solidFill>
                  <a:srgbClr val="2F2F2F"/>
                </a:solidFill>
                <a:cs typeface="Arial"/>
              </a:rPr>
              <a:t>dise</a:t>
            </a:r>
            <a:r>
              <a:rPr sz="2600" spc="190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-22" dirty="0">
                <a:solidFill>
                  <a:srgbClr val="2F2F2F"/>
                </a:solidFill>
                <a:cs typeface="Arial"/>
              </a:rPr>
              <a:t>se.</a:t>
            </a:r>
            <a:endParaRPr sz="2600" dirty="0">
              <a:cs typeface="Arial"/>
            </a:endParaRPr>
          </a:p>
          <a:p>
            <a:pPr marL="632045" marR="163054" indent="-8405">
              <a:lnSpc>
                <a:spcPct val="118200"/>
              </a:lnSpc>
              <a:spcBef>
                <a:spcPts val="865"/>
              </a:spcBef>
            </a:pPr>
            <a:r>
              <a:rPr sz="2600" dirty="0">
                <a:solidFill>
                  <a:srgbClr val="2F2F2F"/>
                </a:solidFill>
                <a:cs typeface="Arial"/>
              </a:rPr>
              <a:t>The</a:t>
            </a:r>
            <a:r>
              <a:rPr sz="2600" spc="17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3" dirty="0">
                <a:solidFill>
                  <a:srgbClr val="211F1F"/>
                </a:solidFill>
                <a:cs typeface="Arial"/>
              </a:rPr>
              <a:t>risk</a:t>
            </a:r>
            <a:r>
              <a:rPr sz="2600" spc="110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-49" dirty="0">
                <a:solidFill>
                  <a:srgbClr val="211F1F"/>
                </a:solidFill>
                <a:cs typeface="Arial"/>
              </a:rPr>
              <a:t>is</a:t>
            </a:r>
            <a:r>
              <a:rPr sz="2600" spc="97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57" dirty="0">
                <a:solidFill>
                  <a:srgbClr val="211F1F"/>
                </a:solidFill>
                <a:cs typeface="Arial"/>
              </a:rPr>
              <a:t>mu</a:t>
            </a:r>
            <a:r>
              <a:rPr sz="2600" spc="194" dirty="0">
                <a:solidFill>
                  <a:srgbClr val="211F1F"/>
                </a:solidFill>
                <a:cs typeface="Arial"/>
              </a:rPr>
              <a:t>c</a:t>
            </a:r>
            <a:r>
              <a:rPr sz="2600" spc="66" dirty="0">
                <a:solidFill>
                  <a:srgbClr val="211F1F"/>
                </a:solidFill>
                <a:cs typeface="Arial"/>
              </a:rPr>
              <a:t>h</a:t>
            </a:r>
            <a:r>
              <a:rPr sz="2600" spc="31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124" dirty="0">
                <a:solidFill>
                  <a:srgbClr val="211F1F"/>
                </a:solidFill>
                <a:cs typeface="Arial"/>
              </a:rPr>
              <a:t>h</a:t>
            </a:r>
            <a:r>
              <a:rPr sz="2600" spc="-40" dirty="0">
                <a:solidFill>
                  <a:srgbClr val="211F1F"/>
                </a:solidFill>
                <a:cs typeface="Arial"/>
              </a:rPr>
              <a:t>i</a:t>
            </a:r>
            <a:r>
              <a:rPr sz="2600" spc="106" dirty="0">
                <a:solidFill>
                  <a:srgbClr val="211F1F"/>
                </a:solidFill>
                <a:cs typeface="Arial"/>
              </a:rPr>
              <a:t>g</a:t>
            </a:r>
            <a:r>
              <a:rPr sz="2600" spc="66" dirty="0">
                <a:solidFill>
                  <a:srgbClr val="211F1F"/>
                </a:solidFill>
                <a:cs typeface="Arial"/>
              </a:rPr>
              <a:t>her</a:t>
            </a:r>
            <a:r>
              <a:rPr sz="2600" spc="-62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110" dirty="0">
                <a:solidFill>
                  <a:srgbClr val="2F2F2F"/>
                </a:solidFill>
                <a:cs typeface="Arial"/>
              </a:rPr>
              <a:t>for</a:t>
            </a:r>
            <a:r>
              <a:rPr sz="2600" spc="23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9" dirty="0">
                <a:solidFill>
                  <a:srgbClr val="211F1F"/>
                </a:solidFill>
                <a:cs typeface="Arial"/>
              </a:rPr>
              <a:t>men</a:t>
            </a:r>
            <a:r>
              <a:rPr sz="2600" spc="9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128" dirty="0">
                <a:solidFill>
                  <a:srgbClr val="211F1F"/>
                </a:solidFill>
                <a:cs typeface="Arial"/>
              </a:rPr>
              <a:t>with</a:t>
            </a:r>
            <a:r>
              <a:rPr sz="2600" spc="106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-31" dirty="0">
                <a:solidFill>
                  <a:srgbClr val="2F2F2F"/>
                </a:solidFill>
                <a:cs typeface="Arial"/>
              </a:rPr>
              <a:t>s</a:t>
            </a:r>
            <a:r>
              <a:rPr sz="2600" spc="-13" dirty="0">
                <a:solidFill>
                  <a:srgbClr val="2F2F2F"/>
                </a:solidFill>
                <a:cs typeface="Arial"/>
              </a:rPr>
              <a:t>ev</a:t>
            </a:r>
            <a:r>
              <a:rPr sz="2600" spc="212" dirty="0">
                <a:solidFill>
                  <a:srgbClr val="2F2F2F"/>
                </a:solidFill>
                <a:cs typeface="Arial"/>
              </a:rPr>
              <a:t>e</a:t>
            </a:r>
            <a:r>
              <a:rPr sz="2600" spc="-9" dirty="0">
                <a:solidFill>
                  <a:srgbClr val="2F2F2F"/>
                </a:solidFill>
                <a:cs typeface="Arial"/>
              </a:rPr>
              <a:t>r</a:t>
            </a:r>
            <a:r>
              <a:rPr sz="2600" spc="176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9" dirty="0">
                <a:solidFill>
                  <a:srgbClr val="2F2F2F"/>
                </a:solidFill>
                <a:cs typeface="Arial"/>
              </a:rPr>
              <a:t>l </a:t>
            </a:r>
            <a:r>
              <a:rPr sz="2600" spc="-22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ffected</a:t>
            </a:r>
            <a:r>
              <a:rPr sz="2600" spc="221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22" dirty="0">
                <a:solidFill>
                  <a:srgbClr val="211F1F"/>
                </a:solidFill>
                <a:cs typeface="Arial"/>
              </a:rPr>
              <a:t>rel</a:t>
            </a:r>
            <a:r>
              <a:rPr sz="2600" spc="97" dirty="0">
                <a:solidFill>
                  <a:srgbClr val="211F1F"/>
                </a:solidFill>
                <a:cs typeface="Arial"/>
              </a:rPr>
              <a:t>a</a:t>
            </a:r>
            <a:r>
              <a:rPr sz="2600" spc="44" dirty="0">
                <a:solidFill>
                  <a:srgbClr val="211F1F"/>
                </a:solidFill>
                <a:cs typeface="Arial"/>
              </a:rPr>
              <a:t>tive</a:t>
            </a:r>
            <a:r>
              <a:rPr sz="2600" spc="137" dirty="0">
                <a:solidFill>
                  <a:srgbClr val="211F1F"/>
                </a:solidFill>
                <a:cs typeface="Arial"/>
              </a:rPr>
              <a:t>s</a:t>
            </a:r>
            <a:r>
              <a:rPr sz="2600" spc="397" dirty="0">
                <a:solidFill>
                  <a:srgbClr val="211F1F"/>
                </a:solidFill>
                <a:cs typeface="Arial"/>
              </a:rPr>
              <a:t>,</a:t>
            </a:r>
            <a:r>
              <a:rPr sz="2600" spc="-291" dirty="0">
                <a:solidFill>
                  <a:srgbClr val="211F1F"/>
                </a:solidFill>
                <a:cs typeface="Arial"/>
              </a:rPr>
              <a:t> </a:t>
            </a:r>
            <a:r>
              <a:rPr sz="2600" dirty="0">
                <a:solidFill>
                  <a:srgbClr val="2F2F2F"/>
                </a:solidFill>
                <a:cs typeface="Arial"/>
              </a:rPr>
              <a:t>p</a:t>
            </a:r>
            <a:r>
              <a:rPr sz="2600" spc="154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57" dirty="0">
                <a:solidFill>
                  <a:srgbClr val="2F2F2F"/>
                </a:solidFill>
                <a:cs typeface="Arial"/>
              </a:rPr>
              <a:t>rticul</a:t>
            </a:r>
            <a:r>
              <a:rPr sz="2600" spc="247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90" dirty="0">
                <a:solidFill>
                  <a:srgbClr val="2F2F2F"/>
                </a:solidFill>
                <a:cs typeface="Arial"/>
              </a:rPr>
              <a:t>r</a:t>
            </a:r>
            <a:r>
              <a:rPr sz="2600" spc="26" dirty="0">
                <a:solidFill>
                  <a:srgbClr val="2F2F2F"/>
                </a:solidFill>
                <a:cs typeface="Arial"/>
              </a:rPr>
              <a:t>ly</a:t>
            </a:r>
            <a:r>
              <a:rPr sz="2600" spc="44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53" dirty="0">
                <a:solidFill>
                  <a:srgbClr val="211F1F"/>
                </a:solidFill>
                <a:cs typeface="Arial"/>
              </a:rPr>
              <a:t>i</a:t>
            </a:r>
            <a:r>
              <a:rPr sz="2600" spc="97" dirty="0">
                <a:solidFill>
                  <a:srgbClr val="211F1F"/>
                </a:solidFill>
                <a:cs typeface="Arial"/>
              </a:rPr>
              <a:t>f</a:t>
            </a:r>
            <a:r>
              <a:rPr sz="2600" spc="71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88" dirty="0">
                <a:solidFill>
                  <a:srgbClr val="2F2F2F"/>
                </a:solidFill>
                <a:cs typeface="Arial"/>
              </a:rPr>
              <a:t>their</a:t>
            </a:r>
            <a:r>
              <a:rPr sz="2600" spc="243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88" dirty="0">
                <a:solidFill>
                  <a:srgbClr val="211F1F"/>
                </a:solidFill>
                <a:cs typeface="Arial"/>
              </a:rPr>
              <a:t>r</a:t>
            </a:r>
            <a:r>
              <a:rPr sz="2600" spc="-9" dirty="0">
                <a:solidFill>
                  <a:srgbClr val="211F1F"/>
                </a:solidFill>
                <a:cs typeface="Arial"/>
              </a:rPr>
              <a:t>el</a:t>
            </a:r>
            <a:r>
              <a:rPr sz="2600" spc="88" dirty="0">
                <a:solidFill>
                  <a:srgbClr val="211F1F"/>
                </a:solidFill>
                <a:cs typeface="Arial"/>
              </a:rPr>
              <a:t>a</a:t>
            </a:r>
            <a:r>
              <a:rPr sz="2600" spc="40" dirty="0">
                <a:solidFill>
                  <a:srgbClr val="211F1F"/>
                </a:solidFill>
                <a:cs typeface="Arial"/>
              </a:rPr>
              <a:t>tives</a:t>
            </a:r>
            <a:r>
              <a:rPr sz="2600" spc="26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93" dirty="0">
                <a:solidFill>
                  <a:srgbClr val="211F1F"/>
                </a:solidFill>
                <a:cs typeface="Arial"/>
              </a:rPr>
              <a:t>we</a:t>
            </a:r>
            <a:r>
              <a:rPr sz="2600" spc="287" dirty="0">
                <a:solidFill>
                  <a:srgbClr val="211F1F"/>
                </a:solidFill>
                <a:cs typeface="Arial"/>
              </a:rPr>
              <a:t>r</a:t>
            </a:r>
            <a:r>
              <a:rPr sz="2600" spc="-35" dirty="0">
                <a:solidFill>
                  <a:srgbClr val="211F1F"/>
                </a:solidFill>
                <a:cs typeface="Arial"/>
              </a:rPr>
              <a:t>e</a:t>
            </a:r>
            <a:r>
              <a:rPr sz="2600" spc="-22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66" dirty="0">
                <a:solidFill>
                  <a:srgbClr val="211F1F"/>
                </a:solidFill>
                <a:cs typeface="Arial"/>
              </a:rPr>
              <a:t>young</a:t>
            </a:r>
            <a:r>
              <a:rPr sz="2600" spc="93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-49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63" dirty="0">
                <a:solidFill>
                  <a:srgbClr val="2F2F2F"/>
                </a:solidFill>
                <a:cs typeface="Arial"/>
              </a:rPr>
              <a:t>t</a:t>
            </a:r>
            <a:r>
              <a:rPr sz="2600" spc="6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93" dirty="0">
                <a:solidFill>
                  <a:srgbClr val="2F2F2F"/>
                </a:solidFill>
                <a:cs typeface="Arial"/>
              </a:rPr>
              <a:t>the</a:t>
            </a:r>
            <a:r>
              <a:rPr sz="2600" spc="13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24" dirty="0">
                <a:solidFill>
                  <a:srgbClr val="2F2F2F"/>
                </a:solidFill>
                <a:cs typeface="Arial"/>
              </a:rPr>
              <a:t>time</a:t>
            </a:r>
            <a:r>
              <a:rPr sz="2600" spc="9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24" dirty="0">
                <a:solidFill>
                  <a:srgbClr val="2F2F2F"/>
                </a:solidFill>
                <a:cs typeface="Arial"/>
              </a:rPr>
              <a:t>the</a:t>
            </a:r>
            <a:r>
              <a:rPr sz="2600" spc="84" dirty="0">
                <a:solidFill>
                  <a:srgbClr val="2F2F2F"/>
                </a:solidFill>
                <a:cs typeface="Arial"/>
              </a:rPr>
              <a:t> </a:t>
            </a:r>
            <a:r>
              <a:rPr sz="2600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75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26" dirty="0">
                <a:solidFill>
                  <a:srgbClr val="2F2F2F"/>
                </a:solidFill>
                <a:cs typeface="Arial"/>
              </a:rPr>
              <a:t>ncer</a:t>
            </a:r>
            <a:r>
              <a:rPr sz="2600" spc="3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26" dirty="0">
                <a:solidFill>
                  <a:srgbClr val="211F1F"/>
                </a:solidFill>
                <a:cs typeface="Arial"/>
              </a:rPr>
              <a:t>w</a:t>
            </a:r>
            <a:r>
              <a:rPr sz="2600" spc="251" dirty="0">
                <a:solidFill>
                  <a:srgbClr val="211F1F"/>
                </a:solidFill>
                <a:cs typeface="Arial"/>
              </a:rPr>
              <a:t>a</a:t>
            </a:r>
            <a:r>
              <a:rPr sz="2600" spc="-221" dirty="0">
                <a:solidFill>
                  <a:srgbClr val="211F1F"/>
                </a:solidFill>
                <a:cs typeface="Arial"/>
              </a:rPr>
              <a:t>s</a:t>
            </a:r>
            <a:r>
              <a:rPr sz="2600" spc="22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84" dirty="0">
                <a:solidFill>
                  <a:srgbClr val="2F2F2F"/>
                </a:solidFill>
                <a:cs typeface="Arial"/>
              </a:rPr>
              <a:t>found</a:t>
            </a:r>
            <a:r>
              <a:rPr sz="2600" spc="84" dirty="0" smtClean="0">
                <a:solidFill>
                  <a:srgbClr val="2F2F2F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38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22983" y="0"/>
            <a:ext cx="0" cy="2692774"/>
          </a:xfrm>
          <a:custGeom>
            <a:avLst/>
            <a:gdLst/>
            <a:ahLst/>
            <a:cxnLst/>
            <a:rect l="l" t="t" r="r" b="b"/>
            <a:pathLst>
              <a:path h="3051810">
                <a:moveTo>
                  <a:pt x="0" y="3051787"/>
                </a:moveTo>
                <a:lnTo>
                  <a:pt x="0" y="0"/>
                </a:lnTo>
              </a:path>
            </a:pathLst>
          </a:custGeom>
          <a:ln w="9073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310973" y="979249"/>
            <a:ext cx="0" cy="1713939"/>
          </a:xfrm>
          <a:custGeom>
            <a:avLst/>
            <a:gdLst/>
            <a:ahLst/>
            <a:cxnLst/>
            <a:rect l="l" t="t" r="r" b="b"/>
            <a:pathLst>
              <a:path h="1942464">
                <a:moveTo>
                  <a:pt x="0" y="1941970"/>
                </a:moveTo>
                <a:lnTo>
                  <a:pt x="0" y="0"/>
                </a:lnTo>
              </a:path>
            </a:pathLst>
          </a:custGeom>
          <a:ln w="9073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8292958" y="2648919"/>
            <a:ext cx="0" cy="3299572"/>
          </a:xfrm>
          <a:custGeom>
            <a:avLst/>
            <a:gdLst/>
            <a:ahLst/>
            <a:cxnLst/>
            <a:rect l="l" t="t" r="r" b="b"/>
            <a:pathLst>
              <a:path h="3739515">
                <a:moveTo>
                  <a:pt x="0" y="3739423"/>
                </a:moveTo>
                <a:lnTo>
                  <a:pt x="0" y="0"/>
                </a:lnTo>
              </a:path>
            </a:pathLst>
          </a:custGeom>
          <a:ln w="907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8284952" y="3669052"/>
            <a:ext cx="0" cy="3068731"/>
          </a:xfrm>
          <a:custGeom>
            <a:avLst/>
            <a:gdLst/>
            <a:ahLst/>
            <a:cxnLst/>
            <a:rect l="l" t="t" r="r" b="b"/>
            <a:pathLst>
              <a:path h="3477895">
                <a:moveTo>
                  <a:pt x="0" y="3477482"/>
                </a:moveTo>
                <a:lnTo>
                  <a:pt x="0" y="0"/>
                </a:lnTo>
              </a:path>
            </a:pathLst>
          </a:custGeom>
          <a:ln w="907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1324221" y="739567"/>
            <a:ext cx="6267449" cy="454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sz="2956" spc="-278" dirty="0">
                <a:solidFill>
                  <a:srgbClr val="363636"/>
                </a:solidFill>
                <a:latin typeface="Arial"/>
                <a:cs typeface="Arial"/>
              </a:rPr>
              <a:t>C</a:t>
            </a:r>
            <a:r>
              <a:rPr sz="2956" spc="88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2956" spc="146" dirty="0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sz="2956" spc="-31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2956" spc="75" dirty="0">
                <a:solidFill>
                  <a:srgbClr val="363636"/>
                </a:solidFill>
                <a:cs typeface="Arial"/>
              </a:rPr>
              <a:t>prost</a:t>
            </a:r>
            <a:r>
              <a:rPr sz="2956" spc="168" dirty="0">
                <a:solidFill>
                  <a:srgbClr val="363636"/>
                </a:solidFill>
                <a:cs typeface="Arial"/>
              </a:rPr>
              <a:t>a</a:t>
            </a:r>
            <a:r>
              <a:rPr sz="2956" spc="180" dirty="0">
                <a:solidFill>
                  <a:srgbClr val="363636"/>
                </a:solidFill>
                <a:cs typeface="Arial"/>
              </a:rPr>
              <a:t>te</a:t>
            </a:r>
            <a:r>
              <a:rPr sz="2956" spc="101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2956" dirty="0">
                <a:solidFill>
                  <a:srgbClr val="363636"/>
                </a:solidFill>
                <a:latin typeface="Arial"/>
                <a:cs typeface="Arial"/>
              </a:rPr>
              <a:t>c</a:t>
            </a:r>
            <a:r>
              <a:rPr sz="2956" spc="119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2956" spc="40" dirty="0">
                <a:solidFill>
                  <a:srgbClr val="363636"/>
                </a:solidFill>
                <a:latin typeface="Arial"/>
                <a:cs typeface="Arial"/>
              </a:rPr>
              <a:t>ncer</a:t>
            </a:r>
            <a:r>
              <a:rPr sz="2956" spc="221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2956" spc="79" dirty="0">
                <a:solidFill>
                  <a:srgbClr val="363636"/>
                </a:solidFill>
                <a:latin typeface="Arial"/>
                <a:cs typeface="Arial"/>
              </a:rPr>
              <a:t>be</a:t>
            </a:r>
            <a:r>
              <a:rPr sz="2956" spc="44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2956" spc="88" dirty="0">
                <a:solidFill>
                  <a:srgbClr val="363636"/>
                </a:solidFill>
                <a:latin typeface="Arial"/>
                <a:cs typeface="Arial"/>
              </a:rPr>
              <a:t>prevented?</a:t>
            </a:r>
            <a:endParaRPr sz="2956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0677" y="1599551"/>
            <a:ext cx="4949638" cy="3506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23534">
              <a:lnSpc>
                <a:spcPct val="116700"/>
              </a:lnSpc>
            </a:pPr>
            <a:r>
              <a:rPr sz="2600" spc="-97" dirty="0">
                <a:solidFill>
                  <a:srgbClr val="363636"/>
                </a:solidFill>
                <a:cs typeface="Arial"/>
              </a:rPr>
              <a:t>Bec</a:t>
            </a:r>
            <a:r>
              <a:rPr sz="2600" spc="132" dirty="0">
                <a:solidFill>
                  <a:srgbClr val="363636"/>
                </a:solidFill>
                <a:cs typeface="Arial"/>
              </a:rPr>
              <a:t>a</a:t>
            </a:r>
            <a:r>
              <a:rPr sz="2600" spc="-13" dirty="0">
                <a:solidFill>
                  <a:srgbClr val="363636"/>
                </a:solidFill>
                <a:cs typeface="Arial"/>
              </a:rPr>
              <a:t>use</a:t>
            </a:r>
            <a:r>
              <a:rPr sz="2600" spc="-53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119" dirty="0">
                <a:solidFill>
                  <a:srgbClr val="363636"/>
                </a:solidFill>
                <a:cs typeface="Arial"/>
              </a:rPr>
              <a:t>the</a:t>
            </a:r>
            <a:r>
              <a:rPr sz="2600" spc="137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-53" dirty="0">
                <a:solidFill>
                  <a:srgbClr val="363636"/>
                </a:solidFill>
                <a:cs typeface="Arial"/>
              </a:rPr>
              <a:t>ex</a:t>
            </a:r>
            <a:r>
              <a:rPr sz="2600" spc="168" dirty="0">
                <a:solidFill>
                  <a:srgbClr val="363636"/>
                </a:solidFill>
                <a:cs typeface="Arial"/>
              </a:rPr>
              <a:t>a</a:t>
            </a:r>
            <a:r>
              <a:rPr sz="2600" spc="71" dirty="0">
                <a:solidFill>
                  <a:srgbClr val="363636"/>
                </a:solidFill>
                <a:cs typeface="Arial"/>
              </a:rPr>
              <a:t>ct</a:t>
            </a:r>
            <a:r>
              <a:rPr sz="2600" spc="31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-84" dirty="0">
                <a:solidFill>
                  <a:srgbClr val="363636"/>
                </a:solidFill>
                <a:cs typeface="Arial"/>
              </a:rPr>
              <a:t>c</a:t>
            </a:r>
            <a:r>
              <a:rPr sz="2600" spc="150" dirty="0">
                <a:solidFill>
                  <a:srgbClr val="363636"/>
                </a:solidFill>
                <a:cs typeface="Arial"/>
              </a:rPr>
              <a:t>a</a:t>
            </a:r>
            <a:r>
              <a:rPr sz="2600" dirty="0">
                <a:solidFill>
                  <a:srgbClr val="363636"/>
                </a:solidFill>
                <a:cs typeface="Arial"/>
              </a:rPr>
              <a:t>use</a:t>
            </a:r>
            <a:r>
              <a:rPr sz="2600" spc="4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88" dirty="0">
                <a:solidFill>
                  <a:srgbClr val="363636"/>
                </a:solidFill>
                <a:cs typeface="Arial"/>
              </a:rPr>
              <a:t>of</a:t>
            </a:r>
            <a:r>
              <a:rPr sz="2600" spc="57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53" dirty="0">
                <a:solidFill>
                  <a:srgbClr val="262626"/>
                </a:solidFill>
                <a:cs typeface="Arial"/>
              </a:rPr>
              <a:t>prost</a:t>
            </a:r>
            <a:r>
              <a:rPr sz="2600" spc="141" dirty="0">
                <a:solidFill>
                  <a:srgbClr val="262626"/>
                </a:solidFill>
                <a:cs typeface="Arial"/>
              </a:rPr>
              <a:t>a</a:t>
            </a:r>
            <a:r>
              <a:rPr sz="2600" spc="128" dirty="0">
                <a:solidFill>
                  <a:srgbClr val="262626"/>
                </a:solidFill>
                <a:cs typeface="Arial"/>
              </a:rPr>
              <a:t>te</a:t>
            </a:r>
            <a:r>
              <a:rPr sz="2600" spc="101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-97" dirty="0">
                <a:solidFill>
                  <a:srgbClr val="363636"/>
                </a:solidFill>
                <a:cs typeface="Arial"/>
              </a:rPr>
              <a:t>c</a:t>
            </a:r>
            <a:r>
              <a:rPr sz="2600" spc="132" dirty="0">
                <a:solidFill>
                  <a:srgbClr val="363636"/>
                </a:solidFill>
                <a:cs typeface="Arial"/>
              </a:rPr>
              <a:t>a</a:t>
            </a:r>
            <a:r>
              <a:rPr sz="2600" spc="44" dirty="0">
                <a:solidFill>
                  <a:srgbClr val="363636"/>
                </a:solidFill>
                <a:cs typeface="Arial"/>
              </a:rPr>
              <a:t>ncer</a:t>
            </a:r>
            <a:r>
              <a:rPr sz="2600" spc="128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35" dirty="0">
                <a:solidFill>
                  <a:srgbClr val="262626"/>
                </a:solidFill>
                <a:cs typeface="Arial"/>
              </a:rPr>
              <a:t>i</a:t>
            </a:r>
            <a:r>
              <a:rPr sz="2600" spc="-194" dirty="0">
                <a:solidFill>
                  <a:srgbClr val="262626"/>
                </a:solidFill>
                <a:cs typeface="Arial"/>
              </a:rPr>
              <a:t>s</a:t>
            </a:r>
            <a:r>
              <a:rPr sz="2600" spc="163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62626"/>
                </a:solidFill>
                <a:cs typeface="Arial"/>
              </a:rPr>
              <a:t>not</a:t>
            </a:r>
            <a:r>
              <a:rPr sz="2600" spc="71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75" dirty="0">
                <a:solidFill>
                  <a:srgbClr val="262626"/>
                </a:solidFill>
                <a:cs typeface="Arial"/>
              </a:rPr>
              <a:t>kn</a:t>
            </a:r>
            <a:r>
              <a:rPr sz="2600" spc="106" dirty="0">
                <a:solidFill>
                  <a:srgbClr val="262626"/>
                </a:solidFill>
                <a:cs typeface="Arial"/>
              </a:rPr>
              <a:t>o</a:t>
            </a:r>
            <a:r>
              <a:rPr sz="2600" spc="137" dirty="0">
                <a:solidFill>
                  <a:srgbClr val="262626"/>
                </a:solidFill>
                <a:cs typeface="Arial"/>
              </a:rPr>
              <a:t>w</a:t>
            </a:r>
            <a:r>
              <a:rPr sz="2600" spc="221" dirty="0">
                <a:solidFill>
                  <a:srgbClr val="262626"/>
                </a:solidFill>
                <a:cs typeface="Arial"/>
              </a:rPr>
              <a:t>n</a:t>
            </a:r>
            <a:r>
              <a:rPr sz="2600" spc="476" dirty="0">
                <a:solidFill>
                  <a:srgbClr val="262626"/>
                </a:solidFill>
                <a:cs typeface="Arial"/>
              </a:rPr>
              <a:t>,</a:t>
            </a:r>
            <a:r>
              <a:rPr sz="2600" spc="-419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-101" dirty="0">
                <a:solidFill>
                  <a:srgbClr val="363636"/>
                </a:solidFill>
                <a:cs typeface="Arial"/>
              </a:rPr>
              <a:t>a</a:t>
            </a:r>
            <a:r>
              <a:rPr sz="2600" spc="216" dirty="0">
                <a:solidFill>
                  <a:srgbClr val="363636"/>
                </a:solidFill>
                <a:cs typeface="Arial"/>
              </a:rPr>
              <a:t>t </a:t>
            </a:r>
            <a:r>
              <a:rPr sz="2600" spc="176" dirty="0">
                <a:solidFill>
                  <a:srgbClr val="363636"/>
                </a:solidFill>
                <a:cs typeface="Arial"/>
              </a:rPr>
              <a:t>th</a:t>
            </a:r>
            <a:r>
              <a:rPr sz="2600" spc="124" dirty="0">
                <a:solidFill>
                  <a:srgbClr val="363636"/>
                </a:solidFill>
                <a:cs typeface="Arial"/>
              </a:rPr>
              <a:t>i</a:t>
            </a:r>
            <a:r>
              <a:rPr sz="2600" spc="-194" dirty="0">
                <a:solidFill>
                  <a:srgbClr val="363636"/>
                </a:solidFill>
                <a:cs typeface="Arial"/>
              </a:rPr>
              <a:t>s</a:t>
            </a:r>
            <a:r>
              <a:rPr sz="2600" spc="35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224" dirty="0">
                <a:solidFill>
                  <a:srgbClr val="363636"/>
                </a:solidFill>
                <a:cs typeface="Arial"/>
              </a:rPr>
              <a:t>t</a:t>
            </a:r>
            <a:r>
              <a:rPr sz="2600" spc="274" dirty="0">
                <a:solidFill>
                  <a:srgbClr val="363636"/>
                </a:solidFill>
                <a:cs typeface="Arial"/>
              </a:rPr>
              <a:t>i</a:t>
            </a:r>
            <a:r>
              <a:rPr sz="2600" spc="79" dirty="0">
                <a:solidFill>
                  <a:srgbClr val="363636"/>
                </a:solidFill>
                <a:cs typeface="Arial"/>
              </a:rPr>
              <a:t>me</a:t>
            </a:r>
            <a:r>
              <a:rPr sz="2600" spc="84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163" dirty="0">
                <a:solidFill>
                  <a:srgbClr val="262626"/>
                </a:solidFill>
                <a:cs typeface="Arial"/>
              </a:rPr>
              <a:t>it</a:t>
            </a:r>
            <a:r>
              <a:rPr sz="2600" spc="9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-35" dirty="0">
                <a:solidFill>
                  <a:srgbClr val="262626"/>
                </a:solidFill>
                <a:cs typeface="Arial"/>
              </a:rPr>
              <a:t>is</a:t>
            </a:r>
            <a:r>
              <a:rPr sz="2600" spc="79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62626"/>
                </a:solidFill>
                <a:cs typeface="Arial"/>
              </a:rPr>
              <a:t>not</a:t>
            </a:r>
            <a:r>
              <a:rPr sz="2600" spc="106" dirty="0">
                <a:solidFill>
                  <a:srgbClr val="262626"/>
                </a:solidFill>
                <a:cs typeface="Arial"/>
              </a:rPr>
              <a:t> </a:t>
            </a:r>
            <a:r>
              <a:rPr sz="2600" dirty="0">
                <a:solidFill>
                  <a:srgbClr val="363636"/>
                </a:solidFill>
                <a:cs typeface="Arial"/>
              </a:rPr>
              <a:t>po</a:t>
            </a:r>
            <a:r>
              <a:rPr sz="2600" spc="66" dirty="0">
                <a:solidFill>
                  <a:srgbClr val="363636"/>
                </a:solidFill>
                <a:cs typeface="Arial"/>
              </a:rPr>
              <a:t>s</a:t>
            </a:r>
            <a:r>
              <a:rPr sz="2600" spc="26" dirty="0">
                <a:solidFill>
                  <a:srgbClr val="363636"/>
                </a:solidFill>
                <a:cs typeface="Arial"/>
              </a:rPr>
              <a:t>sible</a:t>
            </a:r>
            <a:r>
              <a:rPr sz="2600" spc="57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340" dirty="0">
                <a:solidFill>
                  <a:srgbClr val="363636"/>
                </a:solidFill>
                <a:cs typeface="Arial"/>
              </a:rPr>
              <a:t>t</a:t>
            </a:r>
            <a:r>
              <a:rPr sz="2600" spc="53" dirty="0">
                <a:solidFill>
                  <a:srgbClr val="363636"/>
                </a:solidFill>
                <a:cs typeface="Arial"/>
              </a:rPr>
              <a:t>o</a:t>
            </a:r>
            <a:r>
              <a:rPr sz="2600" spc="26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79" dirty="0">
                <a:solidFill>
                  <a:srgbClr val="363636"/>
                </a:solidFill>
                <a:cs typeface="Arial"/>
              </a:rPr>
              <a:t>prevent</a:t>
            </a:r>
            <a:r>
              <a:rPr sz="2600" spc="212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75" dirty="0">
                <a:solidFill>
                  <a:srgbClr val="262626"/>
                </a:solidFill>
                <a:cs typeface="Arial"/>
              </a:rPr>
              <a:t>most</a:t>
            </a:r>
            <a:r>
              <a:rPr sz="2600" spc="57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-84" dirty="0">
                <a:solidFill>
                  <a:srgbClr val="363636"/>
                </a:solidFill>
                <a:cs typeface="Arial"/>
              </a:rPr>
              <a:t>c</a:t>
            </a:r>
            <a:r>
              <a:rPr sz="2600" spc="88" dirty="0">
                <a:solidFill>
                  <a:srgbClr val="363636"/>
                </a:solidFill>
                <a:cs typeface="Arial"/>
              </a:rPr>
              <a:t>a</a:t>
            </a:r>
            <a:r>
              <a:rPr sz="2600" spc="-101" dirty="0">
                <a:solidFill>
                  <a:srgbClr val="363636"/>
                </a:solidFill>
                <a:cs typeface="Arial"/>
              </a:rPr>
              <a:t>ses</a:t>
            </a:r>
            <a:r>
              <a:rPr sz="2600" spc="84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88" dirty="0">
                <a:solidFill>
                  <a:srgbClr val="363636"/>
                </a:solidFill>
                <a:cs typeface="Arial"/>
              </a:rPr>
              <a:t>of</a:t>
            </a:r>
            <a:r>
              <a:rPr sz="2600" spc="22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110" dirty="0">
                <a:solidFill>
                  <a:srgbClr val="363636"/>
                </a:solidFill>
                <a:cs typeface="Arial"/>
              </a:rPr>
              <a:t>the</a:t>
            </a:r>
            <a:r>
              <a:rPr sz="2600" spc="137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-13" dirty="0">
                <a:solidFill>
                  <a:srgbClr val="363636"/>
                </a:solidFill>
                <a:cs typeface="Arial"/>
              </a:rPr>
              <a:t>dise</a:t>
            </a:r>
            <a:r>
              <a:rPr sz="2600" spc="176" dirty="0">
                <a:solidFill>
                  <a:srgbClr val="363636"/>
                </a:solidFill>
                <a:cs typeface="Arial"/>
              </a:rPr>
              <a:t>a</a:t>
            </a:r>
            <a:r>
              <a:rPr sz="2600" spc="-35" dirty="0">
                <a:solidFill>
                  <a:srgbClr val="363636"/>
                </a:solidFill>
                <a:cs typeface="Arial"/>
              </a:rPr>
              <a:t>se.</a:t>
            </a:r>
            <a:endParaRPr sz="2600" dirty="0">
              <a:cs typeface="Arial"/>
            </a:endParaRPr>
          </a:p>
          <a:p>
            <a:pPr marL="19051" marR="68920" indent="11767">
              <a:lnSpc>
                <a:spcPct val="116300"/>
              </a:lnSpc>
              <a:spcBef>
                <a:spcPts val="2100"/>
              </a:spcBef>
            </a:pPr>
            <a:r>
              <a:rPr sz="2600" spc="-185" dirty="0">
                <a:solidFill>
                  <a:srgbClr val="262626"/>
                </a:solidFill>
                <a:cs typeface="Arial"/>
              </a:rPr>
              <a:t>K</a:t>
            </a:r>
            <a:r>
              <a:rPr sz="2600" spc="106" dirty="0">
                <a:solidFill>
                  <a:srgbClr val="262626"/>
                </a:solidFill>
                <a:cs typeface="Arial"/>
              </a:rPr>
              <a:t>no</a:t>
            </a:r>
            <a:r>
              <a:rPr sz="2600" spc="300" dirty="0">
                <a:solidFill>
                  <a:srgbClr val="262626"/>
                </a:solidFill>
                <a:cs typeface="Arial"/>
              </a:rPr>
              <a:t>w</a:t>
            </a:r>
            <a:r>
              <a:rPr sz="2600" spc="66" dirty="0">
                <a:solidFill>
                  <a:srgbClr val="262626"/>
                </a:solidFill>
                <a:cs typeface="Arial"/>
              </a:rPr>
              <a:t>n</a:t>
            </a:r>
            <a:r>
              <a:rPr sz="2600" spc="26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176" dirty="0">
                <a:solidFill>
                  <a:srgbClr val="262626"/>
                </a:solidFill>
                <a:cs typeface="Arial"/>
              </a:rPr>
              <a:t>r</a:t>
            </a:r>
            <a:r>
              <a:rPr sz="2600" spc="-22" dirty="0">
                <a:solidFill>
                  <a:srgbClr val="262626"/>
                </a:solidFill>
                <a:cs typeface="Arial"/>
              </a:rPr>
              <a:t>isk</a:t>
            </a:r>
            <a:r>
              <a:rPr sz="2600" spc="-49" dirty="0">
                <a:solidFill>
                  <a:srgbClr val="262626"/>
                </a:solidFill>
                <a:cs typeface="Arial"/>
              </a:rPr>
              <a:t> </a:t>
            </a:r>
            <a:r>
              <a:rPr sz="2600" dirty="0">
                <a:solidFill>
                  <a:srgbClr val="363636"/>
                </a:solidFill>
                <a:cs typeface="Arial"/>
              </a:rPr>
              <a:t>f</a:t>
            </a:r>
            <a:r>
              <a:rPr sz="2600" spc="199" dirty="0">
                <a:solidFill>
                  <a:srgbClr val="363636"/>
                </a:solidFill>
                <a:cs typeface="Arial"/>
              </a:rPr>
              <a:t>a</a:t>
            </a:r>
            <a:r>
              <a:rPr sz="2600" spc="62" dirty="0">
                <a:solidFill>
                  <a:srgbClr val="363636"/>
                </a:solidFill>
                <a:cs typeface="Arial"/>
              </a:rPr>
              <a:t>ctors</a:t>
            </a:r>
            <a:r>
              <a:rPr sz="2600" spc="57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9" dirty="0">
                <a:solidFill>
                  <a:srgbClr val="363636"/>
                </a:solidFill>
                <a:cs typeface="Arial"/>
              </a:rPr>
              <a:t>such</a:t>
            </a:r>
            <a:r>
              <a:rPr sz="2600" spc="84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-9" dirty="0">
                <a:solidFill>
                  <a:srgbClr val="363636"/>
                </a:solidFill>
                <a:cs typeface="Arial"/>
              </a:rPr>
              <a:t>a</a:t>
            </a:r>
            <a:r>
              <a:rPr sz="2600" spc="-194" dirty="0">
                <a:solidFill>
                  <a:srgbClr val="363636"/>
                </a:solidFill>
                <a:cs typeface="Arial"/>
              </a:rPr>
              <a:t>s</a:t>
            </a:r>
            <a:r>
              <a:rPr sz="2600" spc="71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-40" dirty="0">
                <a:solidFill>
                  <a:srgbClr val="363636"/>
                </a:solidFill>
                <a:cs typeface="Arial"/>
              </a:rPr>
              <a:t>ag</a:t>
            </a:r>
            <a:r>
              <a:rPr sz="2600" spc="13" dirty="0">
                <a:solidFill>
                  <a:srgbClr val="363636"/>
                </a:solidFill>
                <a:cs typeface="Arial"/>
              </a:rPr>
              <a:t>e</a:t>
            </a:r>
            <a:r>
              <a:rPr sz="2600" spc="640" dirty="0">
                <a:solidFill>
                  <a:srgbClr val="363636"/>
                </a:solidFill>
                <a:cs typeface="Arial"/>
              </a:rPr>
              <a:t>, </a:t>
            </a:r>
            <a:r>
              <a:rPr sz="2600" dirty="0">
                <a:solidFill>
                  <a:srgbClr val="262626"/>
                </a:solidFill>
                <a:cs typeface="Arial"/>
              </a:rPr>
              <a:t>r</a:t>
            </a:r>
            <a:r>
              <a:rPr sz="2600" spc="88" dirty="0">
                <a:solidFill>
                  <a:srgbClr val="262626"/>
                </a:solidFill>
                <a:cs typeface="Arial"/>
              </a:rPr>
              <a:t>a</a:t>
            </a:r>
            <a:r>
              <a:rPr sz="2600" spc="-40" dirty="0">
                <a:solidFill>
                  <a:srgbClr val="262626"/>
                </a:solidFill>
                <a:cs typeface="Arial"/>
              </a:rPr>
              <a:t>c</a:t>
            </a:r>
            <a:r>
              <a:rPr sz="2600" spc="-22" dirty="0">
                <a:solidFill>
                  <a:srgbClr val="262626"/>
                </a:solidFill>
                <a:cs typeface="Arial"/>
              </a:rPr>
              <a:t>e</a:t>
            </a:r>
            <a:r>
              <a:rPr sz="2600" spc="719" dirty="0">
                <a:solidFill>
                  <a:srgbClr val="262626"/>
                </a:solidFill>
                <a:cs typeface="Arial"/>
              </a:rPr>
              <a:t>,</a:t>
            </a:r>
            <a:r>
              <a:rPr sz="2600" spc="88" dirty="0">
                <a:solidFill>
                  <a:srgbClr val="363636"/>
                </a:solidFill>
                <a:cs typeface="Arial"/>
              </a:rPr>
              <a:t>a</a:t>
            </a:r>
            <a:r>
              <a:rPr sz="2600" spc="93" dirty="0">
                <a:solidFill>
                  <a:srgbClr val="363636"/>
                </a:solidFill>
                <a:cs typeface="Arial"/>
              </a:rPr>
              <a:t>nd</a:t>
            </a:r>
            <a:r>
              <a:rPr sz="2600" spc="-93" dirty="0">
                <a:solidFill>
                  <a:srgbClr val="363636"/>
                </a:solidFill>
                <a:cs typeface="Arial"/>
              </a:rPr>
              <a:t> </a:t>
            </a:r>
            <a:r>
              <a:rPr sz="2600" dirty="0">
                <a:solidFill>
                  <a:srgbClr val="363636"/>
                </a:solidFill>
                <a:cs typeface="Arial"/>
              </a:rPr>
              <a:t>fa</a:t>
            </a:r>
            <a:r>
              <a:rPr sz="2600" spc="-366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93" dirty="0">
                <a:solidFill>
                  <a:srgbClr val="363636"/>
                </a:solidFill>
                <a:cs typeface="Arial"/>
              </a:rPr>
              <a:t>mily</a:t>
            </a:r>
            <a:r>
              <a:rPr sz="2600" spc="141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66" dirty="0">
                <a:solidFill>
                  <a:srgbClr val="262626"/>
                </a:solidFill>
                <a:cs typeface="Arial"/>
              </a:rPr>
              <a:t>history</a:t>
            </a:r>
            <a:r>
              <a:rPr sz="2600" spc="84" dirty="0">
                <a:solidFill>
                  <a:srgbClr val="262626"/>
                </a:solidFill>
                <a:cs typeface="Arial"/>
              </a:rPr>
              <a:t> </a:t>
            </a:r>
            <a:r>
              <a:rPr sz="2600" spc="-84" dirty="0">
                <a:solidFill>
                  <a:srgbClr val="363636"/>
                </a:solidFill>
                <a:cs typeface="Arial"/>
              </a:rPr>
              <a:t>c</a:t>
            </a:r>
            <a:r>
              <a:rPr sz="2600" spc="150" dirty="0">
                <a:solidFill>
                  <a:srgbClr val="363636"/>
                </a:solidFill>
                <a:cs typeface="Arial"/>
              </a:rPr>
              <a:t>a</a:t>
            </a:r>
            <a:r>
              <a:rPr sz="2600" spc="115" dirty="0">
                <a:solidFill>
                  <a:srgbClr val="363636"/>
                </a:solidFill>
                <a:cs typeface="Arial"/>
              </a:rPr>
              <a:t>nnot</a:t>
            </a:r>
            <a:r>
              <a:rPr sz="2600" spc="119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40" dirty="0">
                <a:solidFill>
                  <a:srgbClr val="363636"/>
                </a:solidFill>
                <a:cs typeface="Arial"/>
              </a:rPr>
              <a:t>be</a:t>
            </a:r>
            <a:r>
              <a:rPr sz="2600" spc="18" dirty="0">
                <a:solidFill>
                  <a:srgbClr val="363636"/>
                </a:solidFill>
                <a:cs typeface="Arial"/>
              </a:rPr>
              <a:t> </a:t>
            </a:r>
            <a:r>
              <a:rPr sz="2600" spc="-57" dirty="0">
                <a:solidFill>
                  <a:srgbClr val="363636"/>
                </a:solidFill>
                <a:cs typeface="Arial"/>
              </a:rPr>
              <a:t>c</a:t>
            </a:r>
            <a:r>
              <a:rPr sz="2600" spc="119" dirty="0">
                <a:solidFill>
                  <a:srgbClr val="363636"/>
                </a:solidFill>
                <a:cs typeface="Arial"/>
              </a:rPr>
              <a:t>ont</a:t>
            </a:r>
            <a:r>
              <a:rPr sz="2600" spc="274" dirty="0">
                <a:solidFill>
                  <a:srgbClr val="363636"/>
                </a:solidFill>
                <a:cs typeface="Arial"/>
              </a:rPr>
              <a:t>r</a:t>
            </a:r>
            <a:r>
              <a:rPr sz="2600" spc="251" dirty="0">
                <a:solidFill>
                  <a:srgbClr val="363636"/>
                </a:solidFill>
                <a:cs typeface="Arial"/>
              </a:rPr>
              <a:t>o</a:t>
            </a:r>
            <a:r>
              <a:rPr sz="2600" spc="31" dirty="0">
                <a:solidFill>
                  <a:srgbClr val="363636"/>
                </a:solidFill>
                <a:cs typeface="Arial"/>
              </a:rPr>
              <a:t>ll</a:t>
            </a:r>
            <a:r>
              <a:rPr sz="2600" spc="132" dirty="0">
                <a:solidFill>
                  <a:srgbClr val="363636"/>
                </a:solidFill>
                <a:cs typeface="Arial"/>
              </a:rPr>
              <a:t>e</a:t>
            </a:r>
            <a:r>
              <a:rPr sz="2600" spc="26" dirty="0">
                <a:solidFill>
                  <a:srgbClr val="363636"/>
                </a:solidFill>
                <a:cs typeface="Arial"/>
              </a:rPr>
              <a:t>d.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352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51668" y="4453666"/>
            <a:ext cx="1113416" cy="1444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325904" y="0"/>
            <a:ext cx="0" cy="618565"/>
          </a:xfrm>
          <a:custGeom>
            <a:avLst/>
            <a:gdLst/>
            <a:ahLst/>
            <a:cxnLst/>
            <a:rect l="l" t="t" r="r" b="b"/>
            <a:pathLst>
              <a:path h="701040">
                <a:moveTo>
                  <a:pt x="0" y="700618"/>
                </a:moveTo>
                <a:lnTo>
                  <a:pt x="0" y="0"/>
                </a:lnTo>
              </a:path>
            </a:pathLst>
          </a:custGeom>
          <a:ln w="911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8323894" y="883198"/>
            <a:ext cx="0" cy="3726516"/>
          </a:xfrm>
          <a:custGeom>
            <a:avLst/>
            <a:gdLst/>
            <a:ahLst/>
            <a:cxnLst/>
            <a:rect l="l" t="t" r="r" b="b"/>
            <a:pathLst>
              <a:path h="4223385">
                <a:moveTo>
                  <a:pt x="0" y="4222943"/>
                </a:moveTo>
                <a:lnTo>
                  <a:pt x="0" y="0"/>
                </a:lnTo>
              </a:path>
            </a:pathLst>
          </a:custGeom>
          <a:ln w="4557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8309819" y="1553740"/>
            <a:ext cx="0" cy="5191685"/>
          </a:xfrm>
          <a:custGeom>
            <a:avLst/>
            <a:gdLst/>
            <a:ahLst/>
            <a:cxnLst/>
            <a:rect l="l" t="t" r="r" b="b"/>
            <a:pathLst>
              <a:path h="5883909">
                <a:moveTo>
                  <a:pt x="0" y="5883906"/>
                </a:moveTo>
                <a:lnTo>
                  <a:pt x="0" y="0"/>
                </a:lnTo>
              </a:path>
            </a:pathLst>
          </a:custGeom>
          <a:ln w="9114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986" y="86089"/>
            <a:ext cx="671120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865" algn="ctr"/>
            <a:r>
              <a:rPr sz="3000" spc="97" dirty="0">
                <a:solidFill>
                  <a:srgbClr val="343334"/>
                </a:solidFill>
                <a:latin typeface="+mn-lt"/>
                <a:cs typeface="Arial"/>
              </a:rPr>
              <a:t>Lower</a:t>
            </a:r>
            <a:r>
              <a:rPr sz="3000" spc="172" dirty="0">
                <a:solidFill>
                  <a:srgbClr val="343334"/>
                </a:solidFill>
                <a:latin typeface="+mn-lt"/>
                <a:cs typeface="Arial"/>
              </a:rPr>
              <a:t>i</a:t>
            </a:r>
            <a:r>
              <a:rPr sz="3000" spc="115" dirty="0">
                <a:solidFill>
                  <a:srgbClr val="343334"/>
                </a:solidFill>
                <a:latin typeface="+mn-lt"/>
                <a:cs typeface="Arial"/>
              </a:rPr>
              <a:t>ng</a:t>
            </a:r>
            <a:r>
              <a:rPr sz="3000" spc="-101" dirty="0">
                <a:solidFill>
                  <a:srgbClr val="343334"/>
                </a:solidFill>
                <a:latin typeface="+mn-lt"/>
                <a:cs typeface="Arial"/>
              </a:rPr>
              <a:t> </a:t>
            </a:r>
            <a:r>
              <a:rPr sz="3000" spc="97" dirty="0">
                <a:solidFill>
                  <a:srgbClr val="343334"/>
                </a:solidFill>
                <a:latin typeface="+mn-lt"/>
                <a:cs typeface="Arial"/>
              </a:rPr>
              <a:t>p</a:t>
            </a:r>
            <a:r>
              <a:rPr sz="3000" spc="137" dirty="0">
                <a:solidFill>
                  <a:srgbClr val="343334"/>
                </a:solidFill>
                <a:latin typeface="+mn-lt"/>
                <a:cs typeface="Arial"/>
              </a:rPr>
              <a:t>r</a:t>
            </a:r>
            <a:r>
              <a:rPr sz="3000" spc="44" dirty="0">
                <a:solidFill>
                  <a:srgbClr val="343334"/>
                </a:solidFill>
                <a:latin typeface="+mn-lt"/>
                <a:cs typeface="Arial"/>
              </a:rPr>
              <a:t>os</a:t>
            </a:r>
            <a:r>
              <a:rPr sz="3000" spc="260" dirty="0">
                <a:solidFill>
                  <a:srgbClr val="343334"/>
                </a:solidFill>
                <a:latin typeface="+mn-lt"/>
                <a:cs typeface="Arial"/>
              </a:rPr>
              <a:t>t</a:t>
            </a:r>
            <a:r>
              <a:rPr sz="3000" spc="79" dirty="0">
                <a:solidFill>
                  <a:srgbClr val="343334"/>
                </a:solidFill>
                <a:latin typeface="+mn-lt"/>
                <a:cs typeface="Arial"/>
              </a:rPr>
              <a:t>ate</a:t>
            </a:r>
            <a:r>
              <a:rPr sz="3000" spc="57" dirty="0">
                <a:solidFill>
                  <a:srgbClr val="343334"/>
                </a:solidFill>
                <a:latin typeface="+mn-lt"/>
                <a:cs typeface="Arial"/>
              </a:rPr>
              <a:t> </a:t>
            </a:r>
            <a:r>
              <a:rPr sz="3000" spc="-106" dirty="0">
                <a:solidFill>
                  <a:srgbClr val="343334"/>
                </a:solidFill>
                <a:latin typeface="+mn-lt"/>
                <a:cs typeface="Arial"/>
              </a:rPr>
              <a:t>c</a:t>
            </a:r>
            <a:r>
              <a:rPr sz="3000" spc="159" dirty="0">
                <a:solidFill>
                  <a:srgbClr val="343334"/>
                </a:solidFill>
                <a:latin typeface="+mn-lt"/>
                <a:cs typeface="Arial"/>
              </a:rPr>
              <a:t>a</a:t>
            </a:r>
            <a:r>
              <a:rPr sz="3000" spc="40" dirty="0">
                <a:solidFill>
                  <a:srgbClr val="343334"/>
                </a:solidFill>
                <a:latin typeface="+mn-lt"/>
                <a:cs typeface="Arial"/>
              </a:rPr>
              <a:t>ncer</a:t>
            </a:r>
            <a:r>
              <a:rPr sz="3000" spc="185" dirty="0">
                <a:solidFill>
                  <a:srgbClr val="343334"/>
                </a:solidFill>
                <a:latin typeface="+mn-lt"/>
                <a:cs typeface="Arial"/>
              </a:rPr>
              <a:t> </a:t>
            </a:r>
            <a:r>
              <a:rPr sz="3000" spc="207" dirty="0">
                <a:solidFill>
                  <a:srgbClr val="343334"/>
                </a:solidFill>
                <a:latin typeface="+mn-lt"/>
                <a:cs typeface="Arial"/>
              </a:rPr>
              <a:t>r</a:t>
            </a:r>
            <a:r>
              <a:rPr sz="3000" spc="-13" dirty="0">
                <a:solidFill>
                  <a:srgbClr val="343334"/>
                </a:solidFill>
                <a:latin typeface="+mn-lt"/>
                <a:cs typeface="Arial"/>
              </a:rPr>
              <a:t>i</a:t>
            </a:r>
            <a:r>
              <a:rPr sz="3000" spc="-106" dirty="0">
                <a:solidFill>
                  <a:srgbClr val="343334"/>
                </a:solidFill>
                <a:latin typeface="+mn-lt"/>
                <a:cs typeface="Arial"/>
              </a:rPr>
              <a:t>sk</a:t>
            </a:r>
            <a:endParaRPr sz="3000" dirty="0">
              <a:latin typeface="+mn-lt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2365" y="883198"/>
            <a:ext cx="6157635" cy="1871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0" spc="49" dirty="0">
                <a:solidFill>
                  <a:srgbClr val="343334"/>
                </a:solidFill>
                <a:cs typeface="Arial"/>
              </a:rPr>
              <a:t>Supplements</a:t>
            </a:r>
            <a:endParaRPr sz="2600" dirty="0">
              <a:cs typeface="Arial"/>
            </a:endParaRPr>
          </a:p>
          <a:p>
            <a:pPr marL="353004" marR="4483" indent="-229733">
              <a:lnSpc>
                <a:spcPct val="113100"/>
              </a:lnSpc>
              <a:spcBef>
                <a:spcPts val="918"/>
              </a:spcBef>
              <a:buClr>
                <a:srgbClr val="A3BF49"/>
              </a:buClr>
              <a:buFont typeface="Arial"/>
              <a:buChar char="•"/>
              <a:tabLst>
                <a:tab pos="373175" algn="l"/>
                <a:tab pos="3976059" algn="l"/>
              </a:tabLst>
            </a:pPr>
            <a:r>
              <a:rPr sz="2600" spc="53" dirty="0">
                <a:solidFill>
                  <a:srgbClr val="211F1F"/>
                </a:solidFill>
                <a:cs typeface="Arial"/>
              </a:rPr>
              <a:t>No</a:t>
            </a:r>
            <a:r>
              <a:rPr sz="2600" spc="-75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44" dirty="0" smtClean="0">
                <a:solidFill>
                  <a:srgbClr val="211F1F"/>
                </a:solidFill>
                <a:cs typeface="Arial"/>
              </a:rPr>
              <a:t>vita</a:t>
            </a:r>
            <a:r>
              <a:rPr sz="2600" spc="53" dirty="0" smtClean="0">
                <a:solidFill>
                  <a:srgbClr val="211F1F"/>
                </a:solidFill>
                <a:cs typeface="Arial"/>
              </a:rPr>
              <a:t>mins</a:t>
            </a:r>
            <a:r>
              <a:rPr sz="2600" spc="79" dirty="0" smtClean="0">
                <a:solidFill>
                  <a:srgbClr val="211F1F"/>
                </a:solidFill>
                <a:cs typeface="Arial"/>
              </a:rPr>
              <a:t> </a:t>
            </a:r>
            <a:r>
              <a:rPr sz="2600" spc="62" dirty="0">
                <a:solidFill>
                  <a:srgbClr val="343334"/>
                </a:solidFill>
                <a:cs typeface="Arial"/>
              </a:rPr>
              <a:t>or</a:t>
            </a:r>
            <a:r>
              <a:rPr sz="2600" spc="110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53" dirty="0" smtClean="0">
                <a:solidFill>
                  <a:srgbClr val="343334"/>
                </a:solidFill>
                <a:cs typeface="Arial"/>
              </a:rPr>
              <a:t>supplements</a:t>
            </a:r>
            <a:r>
              <a:rPr lang="en-US" sz="2600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35" dirty="0" smtClean="0">
                <a:solidFill>
                  <a:srgbClr val="211F1F"/>
                </a:solidFill>
                <a:cs typeface="Arial"/>
              </a:rPr>
              <a:t>h</a:t>
            </a:r>
            <a:r>
              <a:rPr sz="2600" spc="35" dirty="0" smtClean="0">
                <a:solidFill>
                  <a:srgbClr val="211F1F"/>
                </a:solidFill>
                <a:cs typeface="Arial"/>
              </a:rPr>
              <a:t>a</a:t>
            </a:r>
            <a:r>
              <a:rPr sz="2600" dirty="0" smtClean="0">
                <a:solidFill>
                  <a:srgbClr val="211F1F"/>
                </a:solidFill>
                <a:cs typeface="Arial"/>
              </a:rPr>
              <a:t>ve</a:t>
            </a:r>
            <a:r>
              <a:rPr sz="2600" spc="207" dirty="0" smtClean="0">
                <a:solidFill>
                  <a:srgbClr val="211F1F"/>
                </a:solidFill>
                <a:cs typeface="Arial"/>
              </a:rPr>
              <a:t> </a:t>
            </a:r>
            <a:r>
              <a:rPr sz="2600" spc="57" dirty="0">
                <a:solidFill>
                  <a:srgbClr val="343334"/>
                </a:solidFill>
                <a:cs typeface="Arial"/>
              </a:rPr>
              <a:t>been</a:t>
            </a:r>
            <a:r>
              <a:rPr sz="2600" spc="88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84" dirty="0">
                <a:solidFill>
                  <a:srgbClr val="343334"/>
                </a:solidFill>
                <a:cs typeface="Arial"/>
              </a:rPr>
              <a:t>proven</a:t>
            </a:r>
            <a:r>
              <a:rPr sz="2600" spc="44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154" dirty="0">
                <a:solidFill>
                  <a:srgbClr val="343334"/>
                </a:solidFill>
                <a:cs typeface="Arial"/>
              </a:rPr>
              <a:t>to </a:t>
            </a:r>
            <a:r>
              <a:rPr sz="2600" spc="97" dirty="0">
                <a:solidFill>
                  <a:srgbClr val="211F1F"/>
                </a:solidFill>
                <a:cs typeface="Arial"/>
              </a:rPr>
              <a:t>lower</a:t>
            </a:r>
            <a:r>
              <a:rPr sz="2600" spc="-13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115" dirty="0">
                <a:solidFill>
                  <a:srgbClr val="343334"/>
                </a:solidFill>
                <a:cs typeface="Arial"/>
              </a:rPr>
              <a:t>the</a:t>
            </a:r>
            <a:r>
              <a:rPr sz="2600" spc="221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141" dirty="0">
                <a:solidFill>
                  <a:srgbClr val="211F1F"/>
                </a:solidFill>
                <a:cs typeface="Arial"/>
              </a:rPr>
              <a:t>r</a:t>
            </a:r>
            <a:r>
              <a:rPr sz="2600" spc="-35" dirty="0">
                <a:solidFill>
                  <a:srgbClr val="211F1F"/>
                </a:solidFill>
                <a:cs typeface="Arial"/>
              </a:rPr>
              <a:t>i</a:t>
            </a:r>
            <a:r>
              <a:rPr sz="2600" spc="-44" dirty="0">
                <a:solidFill>
                  <a:srgbClr val="211F1F"/>
                </a:solidFill>
                <a:cs typeface="Arial"/>
              </a:rPr>
              <a:t>sk</a:t>
            </a:r>
            <a:r>
              <a:rPr sz="2600" spc="93" dirty="0">
                <a:solidFill>
                  <a:srgbClr val="211F1F"/>
                </a:solidFill>
                <a:cs typeface="Arial"/>
              </a:rPr>
              <a:t> </a:t>
            </a:r>
            <a:r>
              <a:rPr sz="2600" spc="84" dirty="0">
                <a:solidFill>
                  <a:srgbClr val="343334"/>
                </a:solidFill>
                <a:cs typeface="Arial"/>
              </a:rPr>
              <a:t>of</a:t>
            </a:r>
            <a:r>
              <a:rPr sz="2600" spc="132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84" dirty="0">
                <a:solidFill>
                  <a:srgbClr val="343334"/>
                </a:solidFill>
                <a:cs typeface="Arial"/>
              </a:rPr>
              <a:t>prostate </a:t>
            </a:r>
            <a:r>
              <a:rPr sz="2600" spc="-84" dirty="0">
                <a:solidFill>
                  <a:srgbClr val="343334"/>
                </a:solidFill>
                <a:cs typeface="Arial"/>
              </a:rPr>
              <a:t>c</a:t>
            </a:r>
            <a:r>
              <a:rPr sz="2600" spc="132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-13" dirty="0">
                <a:solidFill>
                  <a:srgbClr val="343334"/>
                </a:solidFill>
                <a:cs typeface="Arial"/>
              </a:rPr>
              <a:t>n</a:t>
            </a:r>
            <a:r>
              <a:rPr sz="2600" spc="66" dirty="0">
                <a:solidFill>
                  <a:srgbClr val="343334"/>
                </a:solidFill>
                <a:cs typeface="Arial"/>
              </a:rPr>
              <a:t>c</a:t>
            </a:r>
            <a:r>
              <a:rPr sz="2600" spc="53" dirty="0">
                <a:solidFill>
                  <a:srgbClr val="343334"/>
                </a:solidFill>
                <a:cs typeface="Arial"/>
              </a:rPr>
              <a:t>er.</a:t>
            </a:r>
            <a:endParaRPr sz="2600" dirty="0"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8983" y="2969624"/>
            <a:ext cx="11429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224" dirty="0" smtClean="0">
                <a:solidFill>
                  <a:srgbClr val="A3BF49"/>
                </a:solidFill>
                <a:latin typeface="Times New Roman"/>
                <a:cs typeface="Times New Roman"/>
              </a:rPr>
              <a:t>11</a:t>
            </a:r>
            <a:endParaRPr sz="927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4177" y="2915160"/>
            <a:ext cx="5641041" cy="1792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1" marR="4483" indent="-8405">
              <a:lnSpc>
                <a:spcPct val="112400"/>
              </a:lnSpc>
              <a:tabLst>
                <a:tab pos="3123806" algn="l"/>
              </a:tabLst>
            </a:pPr>
            <a:r>
              <a:rPr sz="2600" spc="-124" dirty="0">
                <a:solidFill>
                  <a:srgbClr val="343334"/>
                </a:solidFill>
                <a:cs typeface="Arial"/>
              </a:rPr>
              <a:t>Ta</a:t>
            </a:r>
            <a:r>
              <a:rPr sz="2600" spc="-309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75" dirty="0">
                <a:solidFill>
                  <a:srgbClr val="343334"/>
                </a:solidFill>
                <a:cs typeface="Arial"/>
              </a:rPr>
              <a:t>king</a:t>
            </a:r>
            <a:r>
              <a:rPr sz="2600" spc="-128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150" dirty="0" smtClean="0">
                <a:solidFill>
                  <a:srgbClr val="343334"/>
                </a:solidFill>
                <a:cs typeface="Arial"/>
              </a:rPr>
              <a:t>a</a:t>
            </a:r>
            <a:r>
              <a:rPr sz="2600" spc="40" dirty="0" smtClean="0">
                <a:solidFill>
                  <a:srgbClr val="343334"/>
                </a:solidFill>
                <a:cs typeface="Arial"/>
              </a:rPr>
              <a:t>ny</a:t>
            </a:r>
            <a:r>
              <a:rPr sz="2600" spc="-4" dirty="0" smtClean="0">
                <a:solidFill>
                  <a:srgbClr val="343334"/>
                </a:solidFill>
                <a:cs typeface="Arial"/>
              </a:rPr>
              <a:t> </a:t>
            </a:r>
            <a:r>
              <a:rPr sz="2600" spc="53" dirty="0" smtClean="0">
                <a:solidFill>
                  <a:srgbClr val="343334"/>
                </a:solidFill>
                <a:cs typeface="Arial"/>
              </a:rPr>
              <a:t>supplements</a:t>
            </a:r>
            <a:r>
              <a:rPr lang="en-US" sz="2600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88" dirty="0" smtClean="0">
                <a:solidFill>
                  <a:srgbClr val="343334"/>
                </a:solidFill>
                <a:cs typeface="Arial"/>
              </a:rPr>
              <a:t>ca</a:t>
            </a:r>
            <a:r>
              <a:rPr sz="2600" spc="-313" dirty="0" smtClean="0">
                <a:solidFill>
                  <a:srgbClr val="343334"/>
                </a:solidFill>
                <a:cs typeface="Arial"/>
              </a:rPr>
              <a:t> </a:t>
            </a:r>
            <a:r>
              <a:rPr sz="2600" spc="31" dirty="0">
                <a:solidFill>
                  <a:srgbClr val="343334"/>
                </a:solidFill>
                <a:cs typeface="Arial"/>
              </a:rPr>
              <a:t>n</a:t>
            </a:r>
            <a:r>
              <a:rPr sz="2600" spc="71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62" dirty="0">
                <a:solidFill>
                  <a:srgbClr val="211F1F"/>
                </a:solidFill>
                <a:cs typeface="Arial"/>
              </a:rPr>
              <a:t>h</a:t>
            </a:r>
            <a:r>
              <a:rPr sz="2600" spc="26" dirty="0">
                <a:solidFill>
                  <a:srgbClr val="211F1F"/>
                </a:solidFill>
                <a:cs typeface="Arial"/>
              </a:rPr>
              <a:t>a</a:t>
            </a:r>
            <a:r>
              <a:rPr sz="2600" spc="18" dirty="0">
                <a:solidFill>
                  <a:srgbClr val="211F1F"/>
                </a:solidFill>
                <a:cs typeface="Arial"/>
              </a:rPr>
              <a:t>ve</a:t>
            </a:r>
            <a:r>
              <a:rPr sz="2600" spc="163" dirty="0">
                <a:solidFill>
                  <a:srgbClr val="211F1F"/>
                </a:solidFill>
                <a:cs typeface="Arial"/>
              </a:rPr>
              <a:t> </a:t>
            </a:r>
            <a:r>
              <a:rPr sz="2600" dirty="0">
                <a:solidFill>
                  <a:srgbClr val="343334"/>
                </a:solidFill>
                <a:cs typeface="Arial"/>
              </a:rPr>
              <a:t>risks</a:t>
            </a:r>
            <a:r>
              <a:rPr sz="2600" spc="35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110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88" dirty="0">
                <a:solidFill>
                  <a:srgbClr val="343334"/>
                </a:solidFill>
                <a:cs typeface="Arial"/>
              </a:rPr>
              <a:t>nd</a:t>
            </a:r>
            <a:r>
              <a:rPr sz="2600" spc="44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57" dirty="0">
                <a:solidFill>
                  <a:srgbClr val="343334"/>
                </a:solidFill>
                <a:cs typeface="Arial"/>
              </a:rPr>
              <a:t>benefits.</a:t>
            </a:r>
            <a:r>
              <a:rPr sz="2600" spc="18" dirty="0">
                <a:solidFill>
                  <a:srgbClr val="343334"/>
                </a:solidFill>
                <a:cs typeface="Arial"/>
              </a:rPr>
              <a:t> </a:t>
            </a:r>
            <a:r>
              <a:rPr sz="2600" b="1" spc="-22" dirty="0">
                <a:solidFill>
                  <a:srgbClr val="343334"/>
                </a:solidFill>
                <a:cs typeface="Arial"/>
              </a:rPr>
              <a:t>Talk</a:t>
            </a:r>
            <a:r>
              <a:rPr sz="2600" b="1" spc="66" dirty="0">
                <a:solidFill>
                  <a:srgbClr val="343334"/>
                </a:solidFill>
                <a:cs typeface="Arial"/>
              </a:rPr>
              <a:t> </a:t>
            </a:r>
            <a:r>
              <a:rPr sz="2600" b="1" spc="75" dirty="0">
                <a:solidFill>
                  <a:srgbClr val="343334"/>
                </a:solidFill>
                <a:cs typeface="Arial"/>
              </a:rPr>
              <a:t>to</a:t>
            </a:r>
            <a:r>
              <a:rPr sz="2600" b="1" spc="13" dirty="0">
                <a:solidFill>
                  <a:srgbClr val="343334"/>
                </a:solidFill>
                <a:cs typeface="Arial"/>
              </a:rPr>
              <a:t> </a:t>
            </a:r>
            <a:r>
              <a:rPr sz="2600" b="1" spc="-26" dirty="0">
                <a:solidFill>
                  <a:srgbClr val="343334"/>
                </a:solidFill>
                <a:cs typeface="Arial"/>
              </a:rPr>
              <a:t>your</a:t>
            </a:r>
            <a:r>
              <a:rPr sz="2600" b="1" spc="234" dirty="0">
                <a:solidFill>
                  <a:srgbClr val="343334"/>
                </a:solidFill>
                <a:cs typeface="Arial"/>
              </a:rPr>
              <a:t> </a:t>
            </a:r>
            <a:r>
              <a:rPr sz="2600" b="1" dirty="0">
                <a:solidFill>
                  <a:srgbClr val="343334"/>
                </a:solidFill>
                <a:cs typeface="Arial"/>
              </a:rPr>
              <a:t>doctor</a:t>
            </a:r>
            <a:r>
              <a:rPr sz="2600" b="1" spc="163" dirty="0">
                <a:solidFill>
                  <a:srgbClr val="343334"/>
                </a:solidFill>
                <a:cs typeface="Arial"/>
              </a:rPr>
              <a:t> </a:t>
            </a:r>
            <a:r>
              <a:rPr sz="2600" b="1" spc="18" dirty="0">
                <a:solidFill>
                  <a:srgbClr val="343334"/>
                </a:solidFill>
                <a:cs typeface="Arial"/>
              </a:rPr>
              <a:t>before</a:t>
            </a:r>
            <a:r>
              <a:rPr sz="2600" b="1" spc="88" dirty="0">
                <a:solidFill>
                  <a:srgbClr val="343334"/>
                </a:solidFill>
                <a:cs typeface="Arial"/>
              </a:rPr>
              <a:t> </a:t>
            </a:r>
            <a:r>
              <a:rPr sz="2600" b="1" spc="18" dirty="0">
                <a:solidFill>
                  <a:srgbClr val="343334"/>
                </a:solidFill>
                <a:cs typeface="Arial"/>
              </a:rPr>
              <a:t>start</a:t>
            </a:r>
            <a:r>
              <a:rPr sz="2600" b="1" spc="168" dirty="0">
                <a:solidFill>
                  <a:srgbClr val="343334"/>
                </a:solidFill>
                <a:cs typeface="Arial"/>
              </a:rPr>
              <a:t>i</a:t>
            </a:r>
            <a:r>
              <a:rPr sz="2600" b="1" spc="-26" dirty="0">
                <a:solidFill>
                  <a:srgbClr val="343334"/>
                </a:solidFill>
                <a:cs typeface="Arial"/>
              </a:rPr>
              <a:t>ng</a:t>
            </a:r>
            <a:r>
              <a:rPr sz="2600" b="1" spc="-13" dirty="0">
                <a:solidFill>
                  <a:srgbClr val="343334"/>
                </a:solidFill>
                <a:cs typeface="Arial"/>
              </a:rPr>
              <a:t> </a:t>
            </a:r>
            <a:r>
              <a:rPr sz="2600" b="1" spc="110" dirty="0">
                <a:solidFill>
                  <a:srgbClr val="343334"/>
                </a:solidFill>
                <a:cs typeface="Arial"/>
              </a:rPr>
              <a:t>a</a:t>
            </a:r>
            <a:r>
              <a:rPr sz="2600" b="1" spc="-13" dirty="0">
                <a:solidFill>
                  <a:srgbClr val="343334"/>
                </a:solidFill>
                <a:cs typeface="Arial"/>
              </a:rPr>
              <a:t>ny</a:t>
            </a:r>
            <a:r>
              <a:rPr sz="2600" b="1" spc="-146" dirty="0">
                <a:solidFill>
                  <a:srgbClr val="343334"/>
                </a:solidFill>
                <a:cs typeface="Arial"/>
              </a:rPr>
              <a:t> </a:t>
            </a:r>
            <a:r>
              <a:rPr sz="2600" b="1" dirty="0">
                <a:solidFill>
                  <a:srgbClr val="343334"/>
                </a:solidFill>
                <a:cs typeface="Arial"/>
              </a:rPr>
              <a:t>vitamins</a:t>
            </a:r>
            <a:r>
              <a:rPr sz="2600" b="1" spc="176" dirty="0">
                <a:solidFill>
                  <a:srgbClr val="343334"/>
                </a:solidFill>
                <a:cs typeface="Arial"/>
              </a:rPr>
              <a:t> </a:t>
            </a:r>
            <a:r>
              <a:rPr sz="2600" b="1" spc="9" dirty="0">
                <a:solidFill>
                  <a:srgbClr val="343334"/>
                </a:solidFill>
                <a:cs typeface="Arial"/>
              </a:rPr>
              <a:t>or</a:t>
            </a:r>
            <a:r>
              <a:rPr sz="2600" b="1" spc="31" dirty="0">
                <a:solidFill>
                  <a:srgbClr val="343334"/>
                </a:solidFill>
                <a:cs typeface="Arial"/>
              </a:rPr>
              <a:t> other</a:t>
            </a:r>
            <a:r>
              <a:rPr sz="2600" b="1" spc="176" dirty="0">
                <a:solidFill>
                  <a:srgbClr val="343334"/>
                </a:solidFill>
                <a:cs typeface="Arial"/>
              </a:rPr>
              <a:t> </a:t>
            </a:r>
            <a:r>
              <a:rPr sz="2600" b="1" spc="-13" dirty="0">
                <a:solidFill>
                  <a:srgbClr val="343334"/>
                </a:solidFill>
                <a:cs typeface="Arial"/>
              </a:rPr>
              <a:t>supplements.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700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37968" y="0"/>
            <a:ext cx="0" cy="1554255"/>
          </a:xfrm>
          <a:custGeom>
            <a:avLst/>
            <a:gdLst/>
            <a:ahLst/>
            <a:cxnLst/>
            <a:rect l="l" t="t" r="r" b="b"/>
            <a:pathLst>
              <a:path h="1761489">
                <a:moveTo>
                  <a:pt x="0" y="1760905"/>
                </a:moveTo>
                <a:lnTo>
                  <a:pt x="0" y="0"/>
                </a:lnTo>
              </a:path>
            </a:pathLst>
          </a:custGeom>
          <a:ln w="9114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327914" y="2360799"/>
            <a:ext cx="0" cy="3369048"/>
          </a:xfrm>
          <a:custGeom>
            <a:avLst/>
            <a:gdLst/>
            <a:ahLst/>
            <a:cxnLst/>
            <a:rect l="l" t="t" r="r" b="b"/>
            <a:pathLst>
              <a:path h="3818254">
                <a:moveTo>
                  <a:pt x="0" y="3817941"/>
                </a:moveTo>
                <a:lnTo>
                  <a:pt x="0" y="0"/>
                </a:lnTo>
              </a:path>
            </a:pathLst>
          </a:custGeom>
          <a:ln w="91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8321884" y="5894195"/>
            <a:ext cx="0" cy="899832"/>
          </a:xfrm>
          <a:custGeom>
            <a:avLst/>
            <a:gdLst/>
            <a:ahLst/>
            <a:cxnLst/>
            <a:rect l="l" t="t" r="r" b="b"/>
            <a:pathLst>
              <a:path h="1019809">
                <a:moveTo>
                  <a:pt x="0" y="1019331"/>
                </a:moveTo>
                <a:lnTo>
                  <a:pt x="0" y="0"/>
                </a:lnTo>
              </a:path>
            </a:pathLst>
          </a:custGeom>
          <a:ln w="91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4860" y="86088"/>
            <a:ext cx="6874739" cy="468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sz="3044" spc="-534" dirty="0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sz="3044" spc="49" dirty="0">
                <a:solidFill>
                  <a:srgbClr val="383838"/>
                </a:solidFill>
                <a:latin typeface="Arial"/>
                <a:cs typeface="Arial"/>
              </a:rPr>
              <a:t>arly</a:t>
            </a:r>
            <a:r>
              <a:rPr sz="3044" spc="13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044" spc="79" dirty="0">
                <a:solidFill>
                  <a:srgbClr val="383838"/>
                </a:solidFill>
                <a:latin typeface="+mn-lt"/>
                <a:cs typeface="Arial"/>
              </a:rPr>
              <a:t>detection</a:t>
            </a:r>
            <a:r>
              <a:rPr sz="3044" spc="25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044" spc="110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3044" spc="16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044" spc="101" dirty="0">
                <a:solidFill>
                  <a:srgbClr val="383838"/>
                </a:solidFill>
                <a:latin typeface="Arial"/>
                <a:cs typeface="Arial"/>
              </a:rPr>
              <a:t>p</a:t>
            </a:r>
            <a:r>
              <a:rPr sz="3044" spc="132" dirty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3044" spc="31" dirty="0">
                <a:solidFill>
                  <a:srgbClr val="383838"/>
                </a:solidFill>
                <a:latin typeface="Arial"/>
                <a:cs typeface="Arial"/>
              </a:rPr>
              <a:t>os</a:t>
            </a:r>
            <a:r>
              <a:rPr sz="3044" spc="234" dirty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3044" spc="-176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3044" spc="176" dirty="0">
                <a:solidFill>
                  <a:srgbClr val="383838"/>
                </a:solidFill>
                <a:latin typeface="Arial"/>
                <a:cs typeface="Arial"/>
              </a:rPr>
              <a:t>te</a:t>
            </a:r>
            <a:r>
              <a:rPr sz="3044" spc="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3044" spc="-71" dirty="0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sz="3044" spc="44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3044" spc="26" dirty="0">
                <a:solidFill>
                  <a:srgbClr val="383838"/>
                </a:solidFill>
                <a:latin typeface="Arial"/>
                <a:cs typeface="Arial"/>
              </a:rPr>
              <a:t>ncer</a:t>
            </a:r>
            <a:endParaRPr sz="3044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2936" y="1625579"/>
            <a:ext cx="161925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191" spc="-49" dirty="0">
                <a:solidFill>
                  <a:srgbClr val="A5C349"/>
                </a:solidFill>
                <a:latin typeface="Times New Roman"/>
                <a:cs typeface="Times New Roman"/>
              </a:rPr>
              <a:t>11</a:t>
            </a:r>
            <a:endParaRPr sz="1191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36" y="1066800"/>
            <a:ext cx="6503264" cy="4522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489" marR="4483">
              <a:lnSpc>
                <a:spcPct val="113799"/>
              </a:lnSpc>
            </a:pPr>
            <a:r>
              <a:rPr sz="2600" spc="22" dirty="0">
                <a:solidFill>
                  <a:srgbClr val="383838"/>
                </a:solidFill>
                <a:cs typeface="Arial"/>
              </a:rPr>
              <a:t>Screen</a:t>
            </a:r>
            <a:r>
              <a:rPr sz="2600" spc="265" dirty="0">
                <a:solidFill>
                  <a:srgbClr val="383838"/>
                </a:solidFill>
                <a:cs typeface="Arial"/>
              </a:rPr>
              <a:t>i</a:t>
            </a:r>
            <a:r>
              <a:rPr sz="2600" spc="75" dirty="0">
                <a:solidFill>
                  <a:srgbClr val="383838"/>
                </a:solidFill>
                <a:cs typeface="Arial"/>
              </a:rPr>
              <a:t>ng</a:t>
            </a:r>
            <a:r>
              <a:rPr sz="2600" spc="-53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49" dirty="0">
                <a:solidFill>
                  <a:srgbClr val="282828"/>
                </a:solidFill>
                <a:cs typeface="Arial"/>
              </a:rPr>
              <a:t>i</a:t>
            </a:r>
            <a:r>
              <a:rPr sz="2600" spc="-168" dirty="0">
                <a:solidFill>
                  <a:srgbClr val="282828"/>
                </a:solidFill>
                <a:cs typeface="Arial"/>
              </a:rPr>
              <a:t>s</a:t>
            </a:r>
            <a:r>
              <a:rPr sz="2600" spc="-13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41" dirty="0">
                <a:solidFill>
                  <a:srgbClr val="282828"/>
                </a:solidFill>
                <a:cs typeface="Arial"/>
              </a:rPr>
              <a:t>test</a:t>
            </a:r>
            <a:r>
              <a:rPr sz="2600" spc="234" dirty="0">
                <a:solidFill>
                  <a:srgbClr val="282828"/>
                </a:solidFill>
                <a:cs typeface="Arial"/>
              </a:rPr>
              <a:t>i</a:t>
            </a:r>
            <a:r>
              <a:rPr sz="2600" spc="115" dirty="0">
                <a:solidFill>
                  <a:srgbClr val="282828"/>
                </a:solidFill>
                <a:cs typeface="Arial"/>
              </a:rPr>
              <a:t>ng</a:t>
            </a:r>
            <a:r>
              <a:rPr sz="2600" spc="-194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212" dirty="0">
                <a:solidFill>
                  <a:srgbClr val="383838"/>
                </a:solidFill>
                <a:cs typeface="Arial"/>
              </a:rPr>
              <a:t>to</a:t>
            </a:r>
            <a:r>
              <a:rPr sz="2600" spc="-9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128" dirty="0">
                <a:solidFill>
                  <a:srgbClr val="383838"/>
                </a:solidFill>
                <a:cs typeface="Arial"/>
              </a:rPr>
              <a:t>find</a:t>
            </a:r>
            <a:r>
              <a:rPr sz="2600" spc="146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-62" dirty="0">
                <a:solidFill>
                  <a:srgbClr val="383838"/>
                </a:solidFill>
                <a:cs typeface="Arial"/>
              </a:rPr>
              <a:t>c</a:t>
            </a:r>
            <a:r>
              <a:rPr sz="2600" spc="180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22" dirty="0">
                <a:solidFill>
                  <a:srgbClr val="383838"/>
                </a:solidFill>
                <a:cs typeface="Arial"/>
              </a:rPr>
              <a:t>n</a:t>
            </a:r>
            <a:r>
              <a:rPr sz="2600" spc="97" dirty="0">
                <a:solidFill>
                  <a:srgbClr val="383838"/>
                </a:solidFill>
                <a:cs typeface="Arial"/>
              </a:rPr>
              <a:t>c</a:t>
            </a:r>
            <a:r>
              <a:rPr sz="2600" spc="88" dirty="0">
                <a:solidFill>
                  <a:srgbClr val="383838"/>
                </a:solidFill>
                <a:cs typeface="Arial"/>
              </a:rPr>
              <a:t>e</a:t>
            </a:r>
            <a:r>
              <a:rPr sz="2600" spc="106" dirty="0">
                <a:solidFill>
                  <a:srgbClr val="383838"/>
                </a:solidFill>
                <a:cs typeface="Arial"/>
              </a:rPr>
              <a:t>r</a:t>
            </a:r>
            <a:r>
              <a:rPr sz="2600" spc="490" dirty="0">
                <a:solidFill>
                  <a:srgbClr val="383838"/>
                </a:solidFill>
                <a:cs typeface="Arial"/>
              </a:rPr>
              <a:t>,</a:t>
            </a:r>
            <a:r>
              <a:rPr sz="2600" spc="-437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124" dirty="0">
                <a:solidFill>
                  <a:srgbClr val="383838"/>
                </a:solidFill>
                <a:cs typeface="Arial"/>
              </a:rPr>
              <a:t>or</a:t>
            </a:r>
            <a:r>
              <a:rPr sz="2600" spc="93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128" dirty="0">
                <a:solidFill>
                  <a:srgbClr val="383838"/>
                </a:solidFill>
                <a:cs typeface="Arial"/>
              </a:rPr>
              <a:t>other</a:t>
            </a:r>
            <a:r>
              <a:rPr sz="2600" spc="75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128" dirty="0">
                <a:solidFill>
                  <a:srgbClr val="282828"/>
                </a:solidFill>
                <a:cs typeface="Arial"/>
              </a:rPr>
              <a:t>d</a:t>
            </a:r>
            <a:r>
              <a:rPr sz="2600" spc="101" dirty="0">
                <a:solidFill>
                  <a:srgbClr val="282828"/>
                </a:solidFill>
                <a:cs typeface="Arial"/>
              </a:rPr>
              <a:t>i</a:t>
            </a:r>
            <a:r>
              <a:rPr sz="2600" spc="-62" dirty="0">
                <a:solidFill>
                  <a:srgbClr val="282828"/>
                </a:solidFill>
                <a:cs typeface="Arial"/>
              </a:rPr>
              <a:t>se</a:t>
            </a:r>
            <a:r>
              <a:rPr sz="2600" spc="150" dirty="0">
                <a:solidFill>
                  <a:srgbClr val="282828"/>
                </a:solidFill>
                <a:cs typeface="Arial"/>
              </a:rPr>
              <a:t>a</a:t>
            </a:r>
            <a:r>
              <a:rPr sz="2600" spc="-66" dirty="0">
                <a:solidFill>
                  <a:srgbClr val="282828"/>
                </a:solidFill>
                <a:cs typeface="Arial"/>
              </a:rPr>
              <a:t>s</a:t>
            </a:r>
            <a:r>
              <a:rPr sz="2600" spc="26" dirty="0">
                <a:solidFill>
                  <a:srgbClr val="282828"/>
                </a:solidFill>
                <a:cs typeface="Arial"/>
              </a:rPr>
              <a:t>e</a:t>
            </a:r>
            <a:r>
              <a:rPr sz="2600" spc="490" dirty="0">
                <a:solidFill>
                  <a:srgbClr val="282828"/>
                </a:solidFill>
                <a:cs typeface="Arial"/>
              </a:rPr>
              <a:t>,</a:t>
            </a:r>
            <a:r>
              <a:rPr sz="2600" spc="-375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24" dirty="0">
                <a:solidFill>
                  <a:srgbClr val="282828"/>
                </a:solidFill>
                <a:cs typeface="Arial"/>
              </a:rPr>
              <a:t>in</a:t>
            </a:r>
            <a:r>
              <a:rPr sz="2600" spc="62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93" dirty="0">
                <a:solidFill>
                  <a:srgbClr val="282828"/>
                </a:solidFill>
                <a:cs typeface="Arial"/>
              </a:rPr>
              <a:t>people </a:t>
            </a:r>
            <a:r>
              <a:rPr sz="2600" spc="132" dirty="0">
                <a:solidFill>
                  <a:srgbClr val="282828"/>
                </a:solidFill>
                <a:cs typeface="Arial"/>
              </a:rPr>
              <a:t>w</a:t>
            </a:r>
            <a:r>
              <a:rPr sz="2600" spc="-353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15" dirty="0">
                <a:solidFill>
                  <a:srgbClr val="282828"/>
                </a:solidFill>
                <a:cs typeface="Arial"/>
              </a:rPr>
              <a:t>ho</a:t>
            </a:r>
            <a:r>
              <a:rPr sz="2600" spc="93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-13" dirty="0">
                <a:solidFill>
                  <a:srgbClr val="282828"/>
                </a:solidFill>
                <a:cs typeface="Arial"/>
              </a:rPr>
              <a:t>h</a:t>
            </a:r>
            <a:r>
              <a:rPr sz="2600" spc="9" dirty="0">
                <a:solidFill>
                  <a:srgbClr val="282828"/>
                </a:solidFill>
                <a:cs typeface="Arial"/>
              </a:rPr>
              <a:t>a</a:t>
            </a:r>
            <a:r>
              <a:rPr sz="2600" spc="62" dirty="0">
                <a:solidFill>
                  <a:srgbClr val="282828"/>
                </a:solidFill>
                <a:cs typeface="Arial"/>
              </a:rPr>
              <a:t>ve</a:t>
            </a:r>
            <a:r>
              <a:rPr sz="2600" spc="207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15" dirty="0">
                <a:solidFill>
                  <a:srgbClr val="282828"/>
                </a:solidFill>
                <a:cs typeface="Arial"/>
              </a:rPr>
              <a:t>no</a:t>
            </a:r>
            <a:r>
              <a:rPr sz="2600" spc="-35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84" dirty="0">
                <a:solidFill>
                  <a:srgbClr val="383838"/>
                </a:solidFill>
                <a:cs typeface="Arial"/>
              </a:rPr>
              <a:t>symptoms.</a:t>
            </a:r>
            <a:endParaRPr sz="2600" dirty="0">
              <a:cs typeface="Arial"/>
            </a:endParaRPr>
          </a:p>
          <a:p>
            <a:pPr marL="300334" marR="75083" indent="-8405">
              <a:lnSpc>
                <a:spcPct val="113799"/>
              </a:lnSpc>
              <a:spcBef>
                <a:spcPts val="1010"/>
              </a:spcBef>
            </a:pPr>
            <a:r>
              <a:rPr sz="2600" spc="-238" dirty="0">
                <a:solidFill>
                  <a:srgbClr val="383838"/>
                </a:solidFill>
                <a:cs typeface="Arial"/>
              </a:rPr>
              <a:t>S</a:t>
            </a:r>
            <a:r>
              <a:rPr sz="2600" spc="75" dirty="0">
                <a:solidFill>
                  <a:srgbClr val="383838"/>
                </a:solidFill>
                <a:cs typeface="Arial"/>
              </a:rPr>
              <a:t>c</a:t>
            </a:r>
            <a:r>
              <a:rPr sz="2600" spc="106" dirty="0">
                <a:solidFill>
                  <a:srgbClr val="383838"/>
                </a:solidFill>
                <a:cs typeface="Arial"/>
              </a:rPr>
              <a:t>r</a:t>
            </a:r>
            <a:r>
              <a:rPr sz="2600" spc="88" dirty="0">
                <a:solidFill>
                  <a:srgbClr val="383838"/>
                </a:solidFill>
                <a:cs typeface="Arial"/>
              </a:rPr>
              <a:t>een</a:t>
            </a:r>
            <a:r>
              <a:rPr sz="2600" spc="243" dirty="0">
                <a:solidFill>
                  <a:srgbClr val="383838"/>
                </a:solidFill>
                <a:cs typeface="Arial"/>
              </a:rPr>
              <a:t>i</a:t>
            </a:r>
            <a:r>
              <a:rPr sz="2600" spc="88" dirty="0">
                <a:solidFill>
                  <a:srgbClr val="383838"/>
                </a:solidFill>
                <a:cs typeface="Arial"/>
              </a:rPr>
              <a:t>ng</a:t>
            </a:r>
            <a:r>
              <a:rPr sz="2600" spc="-141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-62" dirty="0">
                <a:solidFill>
                  <a:srgbClr val="383838"/>
                </a:solidFill>
                <a:cs typeface="Arial"/>
              </a:rPr>
              <a:t>c</a:t>
            </a:r>
            <a:r>
              <a:rPr sz="2600" spc="180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88" dirty="0">
                <a:solidFill>
                  <a:srgbClr val="383838"/>
                </a:solidFill>
                <a:cs typeface="Arial"/>
              </a:rPr>
              <a:t>n</a:t>
            </a:r>
            <a:r>
              <a:rPr sz="2600" spc="79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62" dirty="0">
                <a:solidFill>
                  <a:srgbClr val="282828"/>
                </a:solidFill>
                <a:cs typeface="Arial"/>
              </a:rPr>
              <a:t>h</a:t>
            </a:r>
            <a:r>
              <a:rPr sz="2600" spc="176" dirty="0">
                <a:solidFill>
                  <a:srgbClr val="282828"/>
                </a:solidFill>
                <a:cs typeface="Arial"/>
              </a:rPr>
              <a:t>e</a:t>
            </a:r>
            <a:r>
              <a:rPr sz="2600" spc="97" dirty="0">
                <a:solidFill>
                  <a:srgbClr val="282828"/>
                </a:solidFill>
                <a:cs typeface="Arial"/>
              </a:rPr>
              <a:t>lp</a:t>
            </a:r>
            <a:r>
              <a:rPr sz="2600" spc="-106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41" dirty="0">
                <a:solidFill>
                  <a:srgbClr val="282828"/>
                </a:solidFill>
                <a:cs typeface="Arial"/>
              </a:rPr>
              <a:t>find </a:t>
            </a:r>
            <a:r>
              <a:rPr sz="2600" spc="-71" dirty="0">
                <a:solidFill>
                  <a:srgbClr val="383838"/>
                </a:solidFill>
                <a:cs typeface="Arial"/>
              </a:rPr>
              <a:t>c</a:t>
            </a:r>
            <a:r>
              <a:rPr sz="2600" spc="163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44" dirty="0">
                <a:solidFill>
                  <a:srgbClr val="383838"/>
                </a:solidFill>
                <a:cs typeface="Arial"/>
              </a:rPr>
              <a:t>ncers</a:t>
            </a:r>
            <a:r>
              <a:rPr sz="2600" spc="115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106" dirty="0">
                <a:solidFill>
                  <a:srgbClr val="282828"/>
                </a:solidFill>
                <a:cs typeface="Arial"/>
              </a:rPr>
              <a:t>in</a:t>
            </a:r>
            <a:r>
              <a:rPr sz="2600" spc="-31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19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49" dirty="0">
                <a:solidFill>
                  <a:srgbClr val="383838"/>
                </a:solidFill>
                <a:cs typeface="Arial"/>
              </a:rPr>
              <a:t>n</a:t>
            </a:r>
            <a:r>
              <a:rPr sz="2600" spc="-9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-26" dirty="0">
                <a:solidFill>
                  <a:srgbClr val="383838"/>
                </a:solidFill>
                <a:cs typeface="Arial"/>
              </a:rPr>
              <a:t>ea</a:t>
            </a:r>
            <a:r>
              <a:rPr sz="2600" spc="-349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88" dirty="0">
                <a:solidFill>
                  <a:srgbClr val="383838"/>
                </a:solidFill>
                <a:cs typeface="Arial"/>
              </a:rPr>
              <a:t>rly</a:t>
            </a:r>
            <a:r>
              <a:rPr sz="2600" spc="71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22" dirty="0">
                <a:solidFill>
                  <a:srgbClr val="383838"/>
                </a:solidFill>
                <a:cs typeface="Arial"/>
              </a:rPr>
              <a:t>s</a:t>
            </a:r>
            <a:r>
              <a:rPr sz="2600" spc="163" dirty="0">
                <a:solidFill>
                  <a:srgbClr val="383838"/>
                </a:solidFill>
                <a:cs typeface="Arial"/>
              </a:rPr>
              <a:t>t</a:t>
            </a:r>
            <a:r>
              <a:rPr sz="2600" spc="-40" dirty="0">
                <a:solidFill>
                  <a:srgbClr val="383838"/>
                </a:solidFill>
                <a:cs typeface="Arial"/>
              </a:rPr>
              <a:t>a</a:t>
            </a:r>
            <a:r>
              <a:rPr sz="2600" dirty="0">
                <a:solidFill>
                  <a:srgbClr val="383838"/>
                </a:solidFill>
                <a:cs typeface="Arial"/>
              </a:rPr>
              <a:t>ge</a:t>
            </a:r>
            <a:r>
              <a:rPr sz="2600" spc="71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82828"/>
                </a:solidFill>
                <a:cs typeface="Arial"/>
              </a:rPr>
              <a:t>w</a:t>
            </a:r>
            <a:r>
              <a:rPr sz="2600" spc="-353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01" dirty="0">
                <a:solidFill>
                  <a:srgbClr val="282828"/>
                </a:solidFill>
                <a:cs typeface="Arial"/>
              </a:rPr>
              <a:t>hen</a:t>
            </a:r>
            <a:r>
              <a:rPr sz="2600" spc="-115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82828"/>
                </a:solidFill>
                <a:cs typeface="Arial"/>
              </a:rPr>
              <a:t>they</a:t>
            </a:r>
            <a:r>
              <a:rPr sz="2600" spc="163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19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132" dirty="0">
                <a:solidFill>
                  <a:srgbClr val="383838"/>
                </a:solidFill>
                <a:cs typeface="Arial"/>
              </a:rPr>
              <a:t>r</a:t>
            </a:r>
            <a:r>
              <a:rPr sz="2600" spc="-40" dirty="0">
                <a:solidFill>
                  <a:srgbClr val="383838"/>
                </a:solidFill>
                <a:cs typeface="Arial"/>
              </a:rPr>
              <a:t>e</a:t>
            </a:r>
            <a:r>
              <a:rPr sz="2600" spc="115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-18" dirty="0">
                <a:solidFill>
                  <a:srgbClr val="383838"/>
                </a:solidFill>
                <a:cs typeface="Arial"/>
              </a:rPr>
              <a:t>sma</a:t>
            </a:r>
            <a:r>
              <a:rPr sz="2600" spc="-340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101" dirty="0">
                <a:solidFill>
                  <a:srgbClr val="383838"/>
                </a:solidFill>
                <a:cs typeface="Arial"/>
              </a:rPr>
              <a:t>l</a:t>
            </a:r>
            <a:r>
              <a:rPr sz="2600" spc="-4" dirty="0">
                <a:solidFill>
                  <a:srgbClr val="383838"/>
                </a:solidFill>
                <a:cs typeface="Arial"/>
              </a:rPr>
              <a:t>l</a:t>
            </a:r>
            <a:r>
              <a:rPr sz="2600" spc="490" dirty="0">
                <a:solidFill>
                  <a:srgbClr val="383838"/>
                </a:solidFill>
                <a:cs typeface="Arial"/>
              </a:rPr>
              <a:t>,</a:t>
            </a:r>
            <a:r>
              <a:rPr sz="2600" spc="-344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9" dirty="0">
                <a:solidFill>
                  <a:srgbClr val="282828"/>
                </a:solidFill>
                <a:cs typeface="Arial"/>
              </a:rPr>
              <a:t>h</a:t>
            </a:r>
            <a:r>
              <a:rPr sz="2600" spc="40" dirty="0">
                <a:solidFill>
                  <a:srgbClr val="282828"/>
                </a:solidFill>
                <a:cs typeface="Arial"/>
              </a:rPr>
              <a:t>a</a:t>
            </a:r>
            <a:r>
              <a:rPr sz="2600" spc="35" dirty="0">
                <a:solidFill>
                  <a:srgbClr val="282828"/>
                </a:solidFill>
                <a:cs typeface="Arial"/>
              </a:rPr>
              <a:t>ve</a:t>
            </a:r>
            <a:r>
              <a:rPr sz="2600" spc="256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37" dirty="0">
                <a:solidFill>
                  <a:srgbClr val="282828"/>
                </a:solidFill>
                <a:cs typeface="Arial"/>
              </a:rPr>
              <a:t>not</a:t>
            </a:r>
            <a:endParaRPr sz="2600" dirty="0">
              <a:cs typeface="Arial"/>
            </a:endParaRPr>
          </a:p>
          <a:p>
            <a:pPr marL="300334">
              <a:spcBef>
                <a:spcPts val="383"/>
              </a:spcBef>
            </a:pPr>
            <a:r>
              <a:rPr sz="2600" spc="22" dirty="0">
                <a:solidFill>
                  <a:srgbClr val="282828"/>
                </a:solidFill>
                <a:cs typeface="Arial"/>
              </a:rPr>
              <a:t>spre</a:t>
            </a:r>
            <a:r>
              <a:rPr sz="2600" spc="291" dirty="0">
                <a:solidFill>
                  <a:srgbClr val="282828"/>
                </a:solidFill>
                <a:cs typeface="Arial"/>
              </a:rPr>
              <a:t>a</a:t>
            </a:r>
            <a:r>
              <a:rPr sz="2600" spc="88" dirty="0">
                <a:solidFill>
                  <a:srgbClr val="282828"/>
                </a:solidFill>
                <a:cs typeface="Arial"/>
              </a:rPr>
              <a:t>d</a:t>
            </a:r>
            <a:r>
              <a:rPr sz="2600" spc="490" dirty="0">
                <a:solidFill>
                  <a:srgbClr val="282828"/>
                </a:solidFill>
                <a:cs typeface="Arial"/>
              </a:rPr>
              <a:t>,</a:t>
            </a:r>
            <a:r>
              <a:rPr sz="2600" spc="-405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19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101" dirty="0">
                <a:solidFill>
                  <a:srgbClr val="383838"/>
                </a:solidFill>
                <a:cs typeface="Arial"/>
              </a:rPr>
              <a:t>nd</a:t>
            </a:r>
            <a:r>
              <a:rPr sz="2600" spc="-9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119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93" dirty="0">
                <a:solidFill>
                  <a:srgbClr val="383838"/>
                </a:solidFill>
                <a:cs typeface="Arial"/>
              </a:rPr>
              <a:t>re</a:t>
            </a:r>
            <a:r>
              <a:rPr sz="2600" spc="57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159" dirty="0">
                <a:solidFill>
                  <a:srgbClr val="282828"/>
                </a:solidFill>
                <a:cs typeface="Arial"/>
              </a:rPr>
              <a:t>more</a:t>
            </a:r>
            <a:r>
              <a:rPr sz="2600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-26" dirty="0">
                <a:solidFill>
                  <a:srgbClr val="383838"/>
                </a:solidFill>
                <a:cs typeface="Arial"/>
              </a:rPr>
              <a:t>e</a:t>
            </a:r>
            <a:r>
              <a:rPr sz="2600" spc="110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31" dirty="0">
                <a:solidFill>
                  <a:srgbClr val="383838"/>
                </a:solidFill>
                <a:cs typeface="Arial"/>
              </a:rPr>
              <a:t>sily</a:t>
            </a:r>
            <a:r>
              <a:rPr sz="2600" spc="110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75" dirty="0">
                <a:solidFill>
                  <a:srgbClr val="383838"/>
                </a:solidFill>
                <a:cs typeface="Arial"/>
              </a:rPr>
              <a:t>cured.</a:t>
            </a:r>
            <a:endParaRPr sz="2600" dirty="0">
              <a:cs typeface="Arial"/>
            </a:endParaRPr>
          </a:p>
          <a:p>
            <a:pPr marL="296411" marR="107582" indent="-285205">
              <a:lnSpc>
                <a:spcPct val="114900"/>
              </a:lnSpc>
              <a:spcBef>
                <a:spcPts val="979"/>
              </a:spcBef>
              <a:buClr>
                <a:srgbClr val="A5C349"/>
              </a:buClr>
              <a:buFont typeface="Arial"/>
              <a:buChar char="•"/>
              <a:tabLst>
                <a:tab pos="300894" algn="l"/>
              </a:tabLst>
            </a:pPr>
            <a:r>
              <a:rPr sz="2600" spc="31" dirty="0">
                <a:solidFill>
                  <a:srgbClr val="383838"/>
                </a:solidFill>
                <a:cs typeface="Arial"/>
              </a:rPr>
              <a:t>Screening</a:t>
            </a:r>
            <a:r>
              <a:rPr sz="2600" spc="-9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291" dirty="0">
                <a:solidFill>
                  <a:srgbClr val="282828"/>
                </a:solidFill>
                <a:cs typeface="Arial"/>
              </a:rPr>
              <a:t>f</a:t>
            </a:r>
            <a:r>
              <a:rPr sz="2600" spc="101" dirty="0">
                <a:solidFill>
                  <a:srgbClr val="282828"/>
                </a:solidFill>
                <a:cs typeface="Arial"/>
              </a:rPr>
              <a:t>or</a:t>
            </a:r>
            <a:r>
              <a:rPr sz="2600" spc="194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28" dirty="0">
                <a:solidFill>
                  <a:srgbClr val="282828"/>
                </a:solidFill>
                <a:cs typeface="Arial"/>
              </a:rPr>
              <a:t>p</a:t>
            </a:r>
            <a:r>
              <a:rPr sz="2600" spc="163" dirty="0">
                <a:solidFill>
                  <a:srgbClr val="282828"/>
                </a:solidFill>
                <a:cs typeface="Arial"/>
              </a:rPr>
              <a:t>r</a:t>
            </a:r>
            <a:r>
              <a:rPr sz="2600" spc="62" dirty="0">
                <a:solidFill>
                  <a:srgbClr val="282828"/>
                </a:solidFill>
                <a:cs typeface="Arial"/>
              </a:rPr>
              <a:t>os</a:t>
            </a:r>
            <a:r>
              <a:rPr sz="2600" spc="207" dirty="0">
                <a:solidFill>
                  <a:srgbClr val="282828"/>
                </a:solidFill>
                <a:cs typeface="Arial"/>
              </a:rPr>
              <a:t>t</a:t>
            </a:r>
            <a:r>
              <a:rPr sz="2600" spc="-40" dirty="0">
                <a:solidFill>
                  <a:srgbClr val="282828"/>
                </a:solidFill>
                <a:cs typeface="Arial"/>
              </a:rPr>
              <a:t>a</a:t>
            </a:r>
            <a:r>
              <a:rPr sz="2600" spc="132" dirty="0">
                <a:solidFill>
                  <a:srgbClr val="282828"/>
                </a:solidFill>
                <a:cs typeface="Arial"/>
              </a:rPr>
              <a:t>te</a:t>
            </a:r>
            <a:r>
              <a:rPr sz="2600" spc="146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-84" dirty="0">
                <a:solidFill>
                  <a:srgbClr val="383838"/>
                </a:solidFill>
                <a:cs typeface="Arial"/>
              </a:rPr>
              <a:t>c</a:t>
            </a:r>
            <a:r>
              <a:rPr sz="2600" spc="137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22" dirty="0">
                <a:solidFill>
                  <a:srgbClr val="383838"/>
                </a:solidFill>
                <a:cs typeface="Arial"/>
              </a:rPr>
              <a:t>n</a:t>
            </a:r>
            <a:r>
              <a:rPr sz="2600" spc="97" dirty="0">
                <a:solidFill>
                  <a:srgbClr val="383838"/>
                </a:solidFill>
                <a:cs typeface="Arial"/>
              </a:rPr>
              <a:t>c</a:t>
            </a:r>
            <a:r>
              <a:rPr sz="2600" spc="154" dirty="0">
                <a:solidFill>
                  <a:srgbClr val="383838"/>
                </a:solidFill>
                <a:cs typeface="Arial"/>
              </a:rPr>
              <a:t>e</a:t>
            </a:r>
            <a:r>
              <a:rPr sz="2600" spc="62" dirty="0">
                <a:solidFill>
                  <a:srgbClr val="383838"/>
                </a:solidFill>
                <a:cs typeface="Arial"/>
              </a:rPr>
              <a:t>r</a:t>
            </a:r>
            <a:r>
              <a:rPr sz="2600" spc="26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-88" dirty="0">
                <a:solidFill>
                  <a:srgbClr val="383838"/>
                </a:solidFill>
                <a:cs typeface="Arial"/>
              </a:rPr>
              <a:t>ca</a:t>
            </a:r>
            <a:r>
              <a:rPr sz="2600" spc="-353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49" dirty="0">
                <a:solidFill>
                  <a:srgbClr val="383838"/>
                </a:solidFill>
                <a:cs typeface="Arial"/>
              </a:rPr>
              <a:t>n</a:t>
            </a:r>
            <a:r>
              <a:rPr sz="2600" spc="84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35" dirty="0">
                <a:solidFill>
                  <a:srgbClr val="282828"/>
                </a:solidFill>
                <a:cs typeface="Arial"/>
              </a:rPr>
              <a:t>be</a:t>
            </a:r>
            <a:r>
              <a:rPr sz="2600" spc="57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101" dirty="0">
                <a:solidFill>
                  <a:srgbClr val="282828"/>
                </a:solidFill>
                <a:cs typeface="Arial"/>
              </a:rPr>
              <a:t>done</a:t>
            </a:r>
            <a:r>
              <a:rPr sz="2600" spc="49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234" dirty="0">
                <a:solidFill>
                  <a:srgbClr val="282828"/>
                </a:solidFill>
                <a:cs typeface="Arial"/>
              </a:rPr>
              <a:t>w</a:t>
            </a:r>
            <a:r>
              <a:rPr sz="2600" spc="119" dirty="0">
                <a:solidFill>
                  <a:srgbClr val="282828"/>
                </a:solidFill>
                <a:cs typeface="Arial"/>
              </a:rPr>
              <a:t>i</a:t>
            </a:r>
            <a:r>
              <a:rPr sz="2600" spc="163" dirty="0">
                <a:solidFill>
                  <a:srgbClr val="282828"/>
                </a:solidFill>
                <a:cs typeface="Arial"/>
              </a:rPr>
              <a:t>th:</a:t>
            </a:r>
            <a:endParaRPr sz="2600" dirty="0">
              <a:cs typeface="Arial"/>
            </a:endParaRPr>
          </a:p>
          <a:p>
            <a:pPr marL="654458" lvl="1" indent="-245422">
              <a:spcBef>
                <a:spcPts val="1129"/>
              </a:spcBef>
              <a:buClr>
                <a:srgbClr val="A5C349"/>
              </a:buClr>
              <a:buFont typeface="Arial"/>
              <a:buChar char="•"/>
              <a:tabLst>
                <a:tab pos="655019" algn="l"/>
              </a:tabLst>
            </a:pPr>
            <a:r>
              <a:rPr sz="2600" spc="9" dirty="0">
                <a:solidFill>
                  <a:srgbClr val="383838"/>
                </a:solidFill>
                <a:cs typeface="Arial"/>
              </a:rPr>
              <a:t>Prost</a:t>
            </a:r>
            <a:r>
              <a:rPr sz="2600" spc="106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35" dirty="0">
                <a:solidFill>
                  <a:srgbClr val="383838"/>
                </a:solidFill>
                <a:cs typeface="Arial"/>
              </a:rPr>
              <a:t>te-Specif</a:t>
            </a:r>
            <a:r>
              <a:rPr sz="2600" spc="251" dirty="0">
                <a:solidFill>
                  <a:srgbClr val="383838"/>
                </a:solidFill>
                <a:cs typeface="Arial"/>
              </a:rPr>
              <a:t>i</a:t>
            </a:r>
            <a:r>
              <a:rPr sz="2600" spc="-115" dirty="0">
                <a:solidFill>
                  <a:srgbClr val="383838"/>
                </a:solidFill>
                <a:cs typeface="Arial"/>
              </a:rPr>
              <a:t>c</a:t>
            </a:r>
            <a:r>
              <a:rPr sz="2600" spc="18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132" dirty="0">
                <a:solidFill>
                  <a:srgbClr val="383838"/>
                </a:solidFill>
                <a:cs typeface="Arial"/>
              </a:rPr>
              <a:t>Ant</a:t>
            </a:r>
            <a:r>
              <a:rPr sz="2600" spc="168" dirty="0">
                <a:solidFill>
                  <a:srgbClr val="383838"/>
                </a:solidFill>
                <a:cs typeface="Arial"/>
              </a:rPr>
              <a:t>i</a:t>
            </a:r>
            <a:r>
              <a:rPr sz="2600" spc="31" dirty="0">
                <a:solidFill>
                  <a:srgbClr val="383838"/>
                </a:solidFill>
                <a:cs typeface="Arial"/>
              </a:rPr>
              <a:t>gen</a:t>
            </a:r>
            <a:r>
              <a:rPr sz="2600" spc="163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-154" dirty="0">
                <a:solidFill>
                  <a:srgbClr val="282828"/>
                </a:solidFill>
                <a:cs typeface="Arial"/>
              </a:rPr>
              <a:t>(</a:t>
            </a:r>
            <a:r>
              <a:rPr sz="2600" spc="-410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-234" dirty="0">
                <a:solidFill>
                  <a:srgbClr val="282828"/>
                </a:solidFill>
                <a:cs typeface="Arial"/>
              </a:rPr>
              <a:t>PSA</a:t>
            </a:r>
            <a:r>
              <a:rPr sz="2600" spc="-110" dirty="0">
                <a:solidFill>
                  <a:srgbClr val="282828"/>
                </a:solidFill>
                <a:cs typeface="Arial"/>
              </a:rPr>
              <a:t>)</a:t>
            </a:r>
            <a:r>
              <a:rPr sz="2600" spc="180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79" dirty="0">
                <a:solidFill>
                  <a:srgbClr val="282828"/>
                </a:solidFill>
                <a:cs typeface="Arial"/>
              </a:rPr>
              <a:t>blood</a:t>
            </a:r>
            <a:r>
              <a:rPr sz="2600" spc="22" dirty="0">
                <a:solidFill>
                  <a:srgbClr val="282828"/>
                </a:solidFill>
                <a:cs typeface="Arial"/>
              </a:rPr>
              <a:t> </a:t>
            </a:r>
            <a:r>
              <a:rPr sz="2600" spc="75" dirty="0">
                <a:solidFill>
                  <a:srgbClr val="383838"/>
                </a:solidFill>
                <a:cs typeface="Arial"/>
              </a:rPr>
              <a:t>test</a:t>
            </a:r>
            <a:endParaRPr sz="2600" dirty="0">
              <a:cs typeface="Arial"/>
            </a:endParaRPr>
          </a:p>
          <a:p>
            <a:pPr marL="654458" lvl="1" indent="-245422">
              <a:spcBef>
                <a:spcPts val="971"/>
              </a:spcBef>
              <a:buClr>
                <a:srgbClr val="A5C349"/>
              </a:buClr>
              <a:buFont typeface="Arial"/>
              <a:buChar char="•"/>
              <a:tabLst>
                <a:tab pos="655019" algn="l"/>
              </a:tabLst>
            </a:pPr>
            <a:r>
              <a:rPr sz="2600" spc="31" dirty="0">
                <a:solidFill>
                  <a:srgbClr val="383838"/>
                </a:solidFill>
                <a:cs typeface="Arial"/>
              </a:rPr>
              <a:t>Digit</a:t>
            </a:r>
            <a:r>
              <a:rPr sz="2600" spc="243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9" dirty="0">
                <a:solidFill>
                  <a:srgbClr val="383838"/>
                </a:solidFill>
                <a:cs typeface="Arial"/>
              </a:rPr>
              <a:t>l</a:t>
            </a:r>
            <a:r>
              <a:rPr sz="2600" spc="26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-22" dirty="0">
                <a:solidFill>
                  <a:srgbClr val="383838"/>
                </a:solidFill>
                <a:cs typeface="Arial"/>
              </a:rPr>
              <a:t>Rect</a:t>
            </a:r>
            <a:r>
              <a:rPr sz="2600" spc="180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84" dirty="0">
                <a:solidFill>
                  <a:srgbClr val="383838"/>
                </a:solidFill>
                <a:cs typeface="Arial"/>
              </a:rPr>
              <a:t>l</a:t>
            </a:r>
            <a:r>
              <a:rPr sz="2600" spc="-18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-124" dirty="0">
                <a:solidFill>
                  <a:srgbClr val="383838"/>
                </a:solidFill>
                <a:cs typeface="Arial"/>
              </a:rPr>
              <a:t>Ex</a:t>
            </a:r>
            <a:r>
              <a:rPr sz="2600" spc="44" dirty="0">
                <a:solidFill>
                  <a:srgbClr val="383838"/>
                </a:solidFill>
                <a:cs typeface="Arial"/>
              </a:rPr>
              <a:t>a</a:t>
            </a:r>
            <a:r>
              <a:rPr sz="2600" spc="101" dirty="0">
                <a:solidFill>
                  <a:srgbClr val="383838"/>
                </a:solidFill>
                <a:cs typeface="Arial"/>
              </a:rPr>
              <a:t>m</a:t>
            </a:r>
            <a:r>
              <a:rPr sz="2600" spc="62" dirty="0">
                <a:solidFill>
                  <a:srgbClr val="383838"/>
                </a:solidFill>
                <a:cs typeface="Arial"/>
              </a:rPr>
              <a:t> </a:t>
            </a:r>
            <a:r>
              <a:rPr sz="2600" spc="-229" dirty="0">
                <a:solidFill>
                  <a:srgbClr val="282828"/>
                </a:solidFill>
                <a:cs typeface="Times New Roman"/>
              </a:rPr>
              <a:t>(</a:t>
            </a:r>
            <a:r>
              <a:rPr sz="2600" spc="-318" dirty="0">
                <a:solidFill>
                  <a:srgbClr val="282828"/>
                </a:solidFill>
                <a:cs typeface="Times New Roman"/>
              </a:rPr>
              <a:t> </a:t>
            </a:r>
            <a:r>
              <a:rPr sz="2600" spc="-172" dirty="0">
                <a:solidFill>
                  <a:srgbClr val="282828"/>
                </a:solidFill>
                <a:cs typeface="Times New Roman"/>
              </a:rPr>
              <a:t>D</a:t>
            </a:r>
            <a:r>
              <a:rPr sz="2600" spc="-521" dirty="0">
                <a:solidFill>
                  <a:srgbClr val="282828"/>
                </a:solidFill>
                <a:cs typeface="Times New Roman"/>
              </a:rPr>
              <a:t>R</a:t>
            </a:r>
            <a:r>
              <a:rPr sz="2600" spc="-269" dirty="0">
                <a:solidFill>
                  <a:srgbClr val="282828"/>
                </a:solidFill>
                <a:cs typeface="Times New Roman"/>
              </a:rPr>
              <a:t> </a:t>
            </a:r>
            <a:r>
              <a:rPr sz="2600" spc="-521" dirty="0">
                <a:solidFill>
                  <a:srgbClr val="282828"/>
                </a:solidFill>
                <a:cs typeface="Times New Roman"/>
              </a:rPr>
              <a:t>E</a:t>
            </a:r>
            <a:r>
              <a:rPr sz="2600" spc="-331" dirty="0">
                <a:solidFill>
                  <a:srgbClr val="282828"/>
                </a:solidFill>
                <a:cs typeface="Times New Roman"/>
              </a:rPr>
              <a:t> </a:t>
            </a:r>
            <a:r>
              <a:rPr sz="2600" spc="-229" dirty="0">
                <a:solidFill>
                  <a:srgbClr val="282828"/>
                </a:solidFill>
                <a:cs typeface="Times New Roman"/>
              </a:rPr>
              <a:t>)</a:t>
            </a:r>
            <a:endParaRPr sz="2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57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51148" y="0"/>
            <a:ext cx="0" cy="3642472"/>
          </a:xfrm>
          <a:custGeom>
            <a:avLst/>
            <a:gdLst/>
            <a:ahLst/>
            <a:cxnLst/>
            <a:rect l="l" t="t" r="r" b="b"/>
            <a:pathLst>
              <a:path h="4128135">
                <a:moveTo>
                  <a:pt x="0" y="4127903"/>
                </a:moveTo>
                <a:lnTo>
                  <a:pt x="0" y="0"/>
                </a:lnTo>
              </a:path>
            </a:pathLst>
          </a:custGeom>
          <a:ln w="9127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341082" y="434623"/>
            <a:ext cx="0" cy="6387353"/>
          </a:xfrm>
          <a:custGeom>
            <a:avLst/>
            <a:gdLst/>
            <a:ahLst/>
            <a:cxnLst/>
            <a:rect l="l" t="t" r="r" b="b"/>
            <a:pathLst>
              <a:path h="7239000">
                <a:moveTo>
                  <a:pt x="0" y="7238731"/>
                </a:moveTo>
                <a:lnTo>
                  <a:pt x="0" y="0"/>
                </a:lnTo>
              </a:path>
            </a:pathLst>
          </a:custGeom>
          <a:ln w="9127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2446" y="86088"/>
            <a:ext cx="6646154" cy="468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451" algn="ctr"/>
            <a:r>
              <a:rPr sz="3044" spc="-199" dirty="0">
                <a:solidFill>
                  <a:srgbClr val="2F2F2F"/>
                </a:solidFill>
                <a:latin typeface="+mn-lt"/>
                <a:cs typeface="Arial"/>
              </a:rPr>
              <a:t>Sc</a:t>
            </a:r>
            <a:r>
              <a:rPr sz="3044" spc="88" dirty="0">
                <a:solidFill>
                  <a:srgbClr val="2F2F2F"/>
                </a:solidFill>
                <a:latin typeface="+mn-lt"/>
                <a:cs typeface="Arial"/>
              </a:rPr>
              <a:t>r</a:t>
            </a:r>
            <a:r>
              <a:rPr sz="3044" spc="66" dirty="0">
                <a:solidFill>
                  <a:srgbClr val="2F2F2F"/>
                </a:solidFill>
                <a:latin typeface="+mn-lt"/>
                <a:cs typeface="Arial"/>
              </a:rPr>
              <a:t>een</a:t>
            </a:r>
            <a:r>
              <a:rPr sz="3044" spc="256" dirty="0">
                <a:solidFill>
                  <a:srgbClr val="2F2F2F"/>
                </a:solidFill>
                <a:latin typeface="+mn-lt"/>
                <a:cs typeface="Arial"/>
              </a:rPr>
              <a:t>i</a:t>
            </a:r>
            <a:r>
              <a:rPr sz="3044" spc="49" dirty="0">
                <a:solidFill>
                  <a:srgbClr val="2F2F2F"/>
                </a:solidFill>
                <a:latin typeface="+mn-lt"/>
                <a:cs typeface="Arial"/>
              </a:rPr>
              <a:t>ng</a:t>
            </a:r>
            <a:r>
              <a:rPr sz="3044" spc="-340" dirty="0">
                <a:solidFill>
                  <a:srgbClr val="2F2F2F"/>
                </a:solidFill>
                <a:latin typeface="+mn-lt"/>
                <a:cs typeface="Arial"/>
              </a:rPr>
              <a:t> </a:t>
            </a:r>
            <a:r>
              <a:rPr sz="3044" spc="35" dirty="0">
                <a:solidFill>
                  <a:srgbClr val="2F2F2F"/>
                </a:solidFill>
                <a:latin typeface="+mn-lt"/>
                <a:cs typeface="Arial"/>
              </a:rPr>
              <a:t>tests</a:t>
            </a:r>
            <a:r>
              <a:rPr sz="3044" spc="304" dirty="0">
                <a:solidFill>
                  <a:srgbClr val="2F2F2F"/>
                </a:solidFill>
                <a:latin typeface="+mn-lt"/>
                <a:cs typeface="Arial"/>
              </a:rPr>
              <a:t> </a:t>
            </a:r>
            <a:r>
              <a:rPr sz="3044" spc="62" dirty="0">
                <a:solidFill>
                  <a:srgbClr val="2F2F2F"/>
                </a:solidFill>
                <a:latin typeface="+mn-lt"/>
                <a:cs typeface="Arial"/>
              </a:rPr>
              <a:t>most </a:t>
            </a:r>
            <a:r>
              <a:rPr sz="3044" spc="132" dirty="0">
                <a:solidFill>
                  <a:srgbClr val="2F2F2F"/>
                </a:solidFill>
                <a:latin typeface="+mn-lt"/>
                <a:cs typeface="Arial"/>
              </a:rPr>
              <a:t>often</a:t>
            </a:r>
            <a:r>
              <a:rPr sz="3044" spc="172" dirty="0">
                <a:solidFill>
                  <a:srgbClr val="2F2F2F"/>
                </a:solidFill>
                <a:latin typeface="+mn-lt"/>
                <a:cs typeface="Arial"/>
              </a:rPr>
              <a:t> </a:t>
            </a:r>
            <a:r>
              <a:rPr sz="3044" spc="-18" dirty="0">
                <a:solidFill>
                  <a:srgbClr val="2F2F2F"/>
                </a:solidFill>
                <a:latin typeface="+mn-lt"/>
                <a:cs typeface="Arial"/>
              </a:rPr>
              <a:t>used</a:t>
            </a:r>
            <a:endParaRPr sz="3044" dirty="0">
              <a:latin typeface="+mn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2446" y="762000"/>
            <a:ext cx="6321743" cy="5861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894"/>
            <a:r>
              <a:rPr sz="2600" spc="-124" dirty="0">
                <a:solidFill>
                  <a:srgbClr val="2F2F2F"/>
                </a:solidFill>
                <a:cs typeface="Arial"/>
              </a:rPr>
              <a:t>P</a:t>
            </a:r>
            <a:r>
              <a:rPr sz="2600" spc="124" dirty="0">
                <a:solidFill>
                  <a:srgbClr val="2F2F2F"/>
                </a:solidFill>
                <a:cs typeface="Arial"/>
              </a:rPr>
              <a:t>ros</a:t>
            </a:r>
            <a:r>
              <a:rPr sz="2600" spc="163" dirty="0">
                <a:solidFill>
                  <a:srgbClr val="2F2F2F"/>
                </a:solidFill>
                <a:cs typeface="Arial"/>
              </a:rPr>
              <a:t>t</a:t>
            </a:r>
            <a:r>
              <a:rPr sz="2600" spc="-75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432" dirty="0">
                <a:solidFill>
                  <a:srgbClr val="2F2F2F"/>
                </a:solidFill>
                <a:cs typeface="Arial"/>
              </a:rPr>
              <a:t>t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e</a:t>
            </a:r>
            <a:r>
              <a:rPr sz="2600" spc="115" dirty="0">
                <a:solidFill>
                  <a:srgbClr val="4F4F4F"/>
                </a:solidFill>
                <a:cs typeface="Arial"/>
              </a:rPr>
              <a:t>-</a:t>
            </a:r>
            <a:r>
              <a:rPr sz="2600" spc="49" dirty="0">
                <a:solidFill>
                  <a:srgbClr val="2F2F2F"/>
                </a:solidFill>
                <a:cs typeface="Arial"/>
              </a:rPr>
              <a:t>spec</a:t>
            </a:r>
            <a:r>
              <a:rPr sz="2600" spc="154" dirty="0">
                <a:solidFill>
                  <a:srgbClr val="2F2F2F"/>
                </a:solidFill>
                <a:cs typeface="Arial"/>
              </a:rPr>
              <a:t>i</a:t>
            </a:r>
            <a:r>
              <a:rPr sz="2600" spc="75" dirty="0">
                <a:solidFill>
                  <a:srgbClr val="2F2F2F"/>
                </a:solidFill>
                <a:cs typeface="Arial"/>
              </a:rPr>
              <a:t>fic</a:t>
            </a:r>
            <a:r>
              <a:rPr sz="2600" spc="17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10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238" dirty="0">
                <a:solidFill>
                  <a:srgbClr val="2F2F2F"/>
                </a:solidFill>
                <a:cs typeface="Arial"/>
              </a:rPr>
              <a:t>nt</a:t>
            </a:r>
            <a:r>
              <a:rPr sz="2600" spc="-4" dirty="0">
                <a:solidFill>
                  <a:srgbClr val="2F2F2F"/>
                </a:solidFill>
                <a:cs typeface="Arial"/>
              </a:rPr>
              <a:t>i</a:t>
            </a:r>
            <a:r>
              <a:rPr sz="2600" spc="35" dirty="0">
                <a:solidFill>
                  <a:srgbClr val="2F2F2F"/>
                </a:solidFill>
                <a:cs typeface="Arial"/>
              </a:rPr>
              <a:t>ge</a:t>
            </a:r>
            <a:r>
              <a:rPr sz="2600" spc="-41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24" dirty="0">
                <a:solidFill>
                  <a:srgbClr val="2F2F2F"/>
                </a:solidFill>
                <a:cs typeface="Arial"/>
              </a:rPr>
              <a:t>n</a:t>
            </a:r>
            <a:r>
              <a:rPr sz="2600" spc="49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110" dirty="0">
                <a:solidFill>
                  <a:srgbClr val="1F1F1F"/>
                </a:solidFill>
                <a:cs typeface="Arial"/>
              </a:rPr>
              <a:t>(</a:t>
            </a:r>
            <a:r>
              <a:rPr sz="2600" spc="-410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-154" dirty="0">
                <a:solidFill>
                  <a:srgbClr val="1F1F1F"/>
                </a:solidFill>
                <a:cs typeface="Arial"/>
              </a:rPr>
              <a:t>PSA</a:t>
            </a:r>
            <a:r>
              <a:rPr sz="2600" spc="-71" dirty="0">
                <a:solidFill>
                  <a:srgbClr val="1F1F1F"/>
                </a:solidFill>
                <a:cs typeface="Arial"/>
              </a:rPr>
              <a:t>)</a:t>
            </a:r>
            <a:endParaRPr sz="2600" dirty="0">
              <a:cs typeface="Arial"/>
            </a:endParaRPr>
          </a:p>
          <a:p>
            <a:pPr marL="401752">
              <a:spcBef>
                <a:spcPts val="1227"/>
              </a:spcBef>
            </a:pPr>
            <a:r>
              <a:rPr sz="2600" spc="71" dirty="0">
                <a:solidFill>
                  <a:srgbClr val="1F1F1F"/>
                </a:solidFill>
                <a:cs typeface="Arial"/>
              </a:rPr>
              <a:t>M</a:t>
            </a:r>
            <a:r>
              <a:rPr sz="2600" spc="124" dirty="0">
                <a:solidFill>
                  <a:srgbClr val="1F1F1F"/>
                </a:solidFill>
                <a:cs typeface="Arial"/>
              </a:rPr>
              <a:t>a</a:t>
            </a:r>
            <a:r>
              <a:rPr sz="2600" spc="22" dirty="0">
                <a:solidFill>
                  <a:srgbClr val="1F1F1F"/>
                </a:solidFill>
                <a:cs typeface="Arial"/>
              </a:rPr>
              <a:t>de</a:t>
            </a:r>
            <a:r>
              <a:rPr sz="2600" spc="115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31" dirty="0">
                <a:solidFill>
                  <a:srgbClr val="1F1F1F"/>
                </a:solidFill>
                <a:cs typeface="Arial"/>
              </a:rPr>
              <a:t>by</a:t>
            </a:r>
            <a:r>
              <a:rPr sz="2600" spc="-9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-18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-9" dirty="0">
                <a:solidFill>
                  <a:srgbClr val="2F2F2F"/>
                </a:solidFill>
                <a:cs typeface="Arial"/>
              </a:rPr>
              <a:t>ells</a:t>
            </a:r>
            <a:r>
              <a:rPr sz="2600" spc="13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9" dirty="0">
                <a:solidFill>
                  <a:srgbClr val="1F1F1F"/>
                </a:solidFill>
                <a:cs typeface="Arial"/>
              </a:rPr>
              <a:t>in</a:t>
            </a:r>
            <a:r>
              <a:rPr sz="2600" spc="-119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88" dirty="0">
                <a:solidFill>
                  <a:srgbClr val="2F2F2F"/>
                </a:solidFill>
                <a:cs typeface="Arial"/>
              </a:rPr>
              <a:t>the</a:t>
            </a:r>
            <a:r>
              <a:rPr sz="2600" spc="16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9" dirty="0">
                <a:solidFill>
                  <a:srgbClr val="1F1F1F"/>
                </a:solidFill>
                <a:cs typeface="Arial"/>
              </a:rPr>
              <a:t>p</a:t>
            </a:r>
            <a:r>
              <a:rPr sz="2600" spc="124" dirty="0">
                <a:solidFill>
                  <a:srgbClr val="1F1F1F"/>
                </a:solidFill>
                <a:cs typeface="Arial"/>
              </a:rPr>
              <a:t>r</a:t>
            </a:r>
            <a:r>
              <a:rPr sz="2600" spc="-13" dirty="0">
                <a:solidFill>
                  <a:srgbClr val="1F1F1F"/>
                </a:solidFill>
                <a:cs typeface="Arial"/>
              </a:rPr>
              <a:t>ost</a:t>
            </a:r>
            <a:r>
              <a:rPr sz="2600" spc="106" dirty="0">
                <a:solidFill>
                  <a:srgbClr val="1F1F1F"/>
                </a:solidFill>
                <a:cs typeface="Arial"/>
              </a:rPr>
              <a:t>a</a:t>
            </a:r>
            <a:r>
              <a:rPr sz="2600" spc="115" dirty="0">
                <a:solidFill>
                  <a:srgbClr val="1F1F1F"/>
                </a:solidFill>
                <a:cs typeface="Arial"/>
              </a:rPr>
              <a:t>te</a:t>
            </a:r>
            <a:r>
              <a:rPr sz="2600" spc="31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-26" dirty="0">
                <a:solidFill>
                  <a:srgbClr val="2F2F2F"/>
                </a:solidFill>
                <a:cs typeface="Arial"/>
              </a:rPr>
              <a:t>gl</a:t>
            </a:r>
            <a:r>
              <a:rPr sz="2600" spc="199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44" dirty="0">
                <a:solidFill>
                  <a:srgbClr val="2F2F2F"/>
                </a:solidFill>
                <a:cs typeface="Arial"/>
              </a:rPr>
              <a:t>nd</a:t>
            </a:r>
            <a:endParaRPr sz="2600" dirty="0">
              <a:cs typeface="Arial"/>
            </a:endParaRPr>
          </a:p>
          <a:p>
            <a:pPr marL="381580" marR="4483" indent="19611">
              <a:lnSpc>
                <a:spcPct val="110400"/>
              </a:lnSpc>
              <a:spcBef>
                <a:spcPts val="899"/>
              </a:spcBef>
            </a:pPr>
            <a:r>
              <a:rPr sz="2600" spc="79" dirty="0">
                <a:solidFill>
                  <a:srgbClr val="1F1F1F"/>
                </a:solidFill>
                <a:cs typeface="Arial"/>
              </a:rPr>
              <a:t>Most</a:t>
            </a:r>
            <a:r>
              <a:rPr sz="2600" spc="132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-26" dirty="0">
                <a:solidFill>
                  <a:srgbClr val="1F1F1F"/>
                </a:solidFill>
                <a:cs typeface="Arial"/>
              </a:rPr>
              <a:t>he</a:t>
            </a:r>
            <a:r>
              <a:rPr sz="2600" spc="154" dirty="0">
                <a:solidFill>
                  <a:srgbClr val="1F1F1F"/>
                </a:solidFill>
                <a:cs typeface="Arial"/>
              </a:rPr>
              <a:t>a</a:t>
            </a:r>
            <a:r>
              <a:rPr sz="2600" spc="71" dirty="0">
                <a:solidFill>
                  <a:srgbClr val="1F1F1F"/>
                </a:solidFill>
                <a:cs typeface="Arial"/>
              </a:rPr>
              <a:t>lthy</a:t>
            </a:r>
            <a:r>
              <a:rPr sz="2600" spc="66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79" dirty="0">
                <a:solidFill>
                  <a:srgbClr val="1F1F1F"/>
                </a:solidFill>
                <a:cs typeface="Arial"/>
              </a:rPr>
              <a:t>men</a:t>
            </a:r>
            <a:r>
              <a:rPr sz="2600" spc="53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-26" dirty="0">
                <a:solidFill>
                  <a:srgbClr val="1F1F1F"/>
                </a:solidFill>
                <a:cs typeface="Arial"/>
              </a:rPr>
              <a:t>h</a:t>
            </a:r>
            <a:r>
              <a:rPr sz="2600" spc="4" dirty="0">
                <a:solidFill>
                  <a:srgbClr val="1F1F1F"/>
                </a:solidFill>
                <a:cs typeface="Arial"/>
              </a:rPr>
              <a:t>a</a:t>
            </a:r>
            <a:r>
              <a:rPr sz="2600" dirty="0">
                <a:solidFill>
                  <a:srgbClr val="1F1F1F"/>
                </a:solidFill>
                <a:cs typeface="Arial"/>
              </a:rPr>
              <a:t>ve</a:t>
            </a:r>
            <a:r>
              <a:rPr sz="2600" spc="88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-132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7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44" dirty="0">
                <a:solidFill>
                  <a:srgbClr val="2F2F2F"/>
                </a:solidFill>
                <a:cs typeface="Arial"/>
              </a:rPr>
              <a:t>sma</a:t>
            </a:r>
            <a:r>
              <a:rPr sz="2600" spc="-31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62" dirty="0">
                <a:solidFill>
                  <a:srgbClr val="2F2F2F"/>
                </a:solidFill>
                <a:cs typeface="Arial"/>
              </a:rPr>
              <a:t>ll</a:t>
            </a:r>
            <a:r>
              <a:rPr sz="2600" spc="-79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93" dirty="0">
                <a:solidFill>
                  <a:srgbClr val="2F2F2F"/>
                </a:solidFill>
                <a:cs typeface="Arial"/>
              </a:rPr>
              <a:t>mount</a:t>
            </a:r>
            <a:r>
              <a:rPr sz="2600" spc="101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of</a:t>
            </a:r>
            <a:r>
              <a:rPr sz="2600" spc="150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229" dirty="0">
                <a:solidFill>
                  <a:srgbClr val="2F2F2F"/>
                </a:solidFill>
                <a:cs typeface="Arial"/>
              </a:rPr>
              <a:t>PSA</a:t>
            </a:r>
            <a:r>
              <a:rPr sz="2600" spc="-97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44" dirty="0">
                <a:solidFill>
                  <a:srgbClr val="1F1F1F"/>
                </a:solidFill>
                <a:cs typeface="Arial"/>
              </a:rPr>
              <a:t>[less</a:t>
            </a:r>
            <a:r>
              <a:rPr sz="2600" spc="18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49" dirty="0">
                <a:solidFill>
                  <a:srgbClr val="2F2F2F"/>
                </a:solidFill>
                <a:cs typeface="Arial"/>
              </a:rPr>
              <a:t>tha</a:t>
            </a:r>
            <a:r>
              <a:rPr sz="2600" spc="-31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57" dirty="0">
                <a:solidFill>
                  <a:srgbClr val="2F2F2F"/>
                </a:solidFill>
                <a:cs typeface="Arial"/>
              </a:rPr>
              <a:t>n</a:t>
            </a:r>
            <a:r>
              <a:rPr sz="2600" spc="-11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4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26" dirty="0">
                <a:solidFill>
                  <a:srgbClr val="1F1F1F"/>
                </a:solidFill>
                <a:cs typeface="Arial"/>
              </a:rPr>
              <a:t>n</a:t>
            </a:r>
            <a:r>
              <a:rPr sz="2600" spc="132" dirty="0">
                <a:solidFill>
                  <a:srgbClr val="1F1F1F"/>
                </a:solidFill>
                <a:cs typeface="Arial"/>
              </a:rPr>
              <a:t>a</a:t>
            </a:r>
            <a:r>
              <a:rPr sz="2600" spc="18" dirty="0">
                <a:solidFill>
                  <a:srgbClr val="1F1F1F"/>
                </a:solidFill>
                <a:cs typeface="Arial"/>
              </a:rPr>
              <a:t>nogr</a:t>
            </a:r>
            <a:r>
              <a:rPr sz="2600" spc="202" dirty="0">
                <a:solidFill>
                  <a:srgbClr val="1F1F1F"/>
                </a:solidFill>
                <a:cs typeface="Arial"/>
              </a:rPr>
              <a:t>a</a:t>
            </a:r>
            <a:r>
              <a:rPr sz="2600" dirty="0">
                <a:solidFill>
                  <a:srgbClr val="1F1F1F"/>
                </a:solidFill>
                <a:cs typeface="Arial"/>
              </a:rPr>
              <a:t>ms</a:t>
            </a:r>
            <a:r>
              <a:rPr sz="2600" spc="75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40" dirty="0">
                <a:solidFill>
                  <a:srgbClr val="2F2F2F"/>
                </a:solidFill>
                <a:cs typeface="Arial"/>
              </a:rPr>
              <a:t>per</a:t>
            </a:r>
            <a:r>
              <a:rPr sz="2600" spc="97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93" dirty="0">
                <a:solidFill>
                  <a:srgbClr val="1F1F1F"/>
                </a:solidFill>
                <a:cs typeface="Arial"/>
              </a:rPr>
              <a:t>millil</a:t>
            </a:r>
            <a:r>
              <a:rPr sz="2600" spc="-31" dirty="0">
                <a:solidFill>
                  <a:srgbClr val="1F1F1F"/>
                </a:solidFill>
                <a:cs typeface="Arial"/>
              </a:rPr>
              <a:t>i</a:t>
            </a:r>
            <a:r>
              <a:rPr sz="2600" spc="88" dirty="0">
                <a:solidFill>
                  <a:srgbClr val="1F1F1F"/>
                </a:solidFill>
                <a:cs typeface="Arial"/>
              </a:rPr>
              <a:t>ter</a:t>
            </a:r>
            <a:r>
              <a:rPr sz="2600" spc="224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26" dirty="0">
                <a:solidFill>
                  <a:srgbClr val="1F1F1F"/>
                </a:solidFill>
                <a:cs typeface="Arial"/>
              </a:rPr>
              <a:t>(</a:t>
            </a:r>
            <a:r>
              <a:rPr sz="2600" spc="35" dirty="0">
                <a:solidFill>
                  <a:srgbClr val="1F1F1F"/>
                </a:solidFill>
                <a:cs typeface="Arial"/>
              </a:rPr>
              <a:t>ng/mL</a:t>
            </a:r>
            <a:r>
              <a:rPr sz="2600" spc="176" dirty="0">
                <a:solidFill>
                  <a:srgbClr val="1F1F1F"/>
                </a:solidFill>
                <a:cs typeface="Arial"/>
              </a:rPr>
              <a:t>)</a:t>
            </a:r>
            <a:r>
              <a:rPr sz="2600" spc="26" dirty="0">
                <a:solidFill>
                  <a:srgbClr val="1F1F1F"/>
                </a:solidFill>
                <a:cs typeface="Arial"/>
              </a:rPr>
              <a:t>]</a:t>
            </a:r>
            <a:r>
              <a:rPr sz="2600" spc="150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97" dirty="0">
                <a:solidFill>
                  <a:srgbClr val="1F1F1F"/>
                </a:solidFill>
                <a:cs typeface="Arial"/>
              </a:rPr>
              <a:t>in</a:t>
            </a:r>
            <a:r>
              <a:rPr sz="2600" spc="71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their</a:t>
            </a:r>
            <a:r>
              <a:rPr sz="2600" spc="229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1" dirty="0" smtClean="0">
                <a:solidFill>
                  <a:srgbClr val="2F2F2F"/>
                </a:solidFill>
                <a:cs typeface="Arial"/>
              </a:rPr>
              <a:t>blood</a:t>
            </a:r>
            <a:r>
              <a:rPr lang="en-US" sz="2600" spc="71" dirty="0" smtClean="0">
                <a:solidFill>
                  <a:srgbClr val="2F2F2F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308739" indent="-297532">
              <a:spcBef>
                <a:spcPts val="1368"/>
              </a:spcBef>
              <a:buClr>
                <a:srgbClr val="A8C34B"/>
              </a:buClr>
              <a:buFont typeface="Arial"/>
              <a:buChar char="•"/>
              <a:tabLst>
                <a:tab pos="309299" algn="l"/>
              </a:tabLst>
            </a:pPr>
            <a:r>
              <a:rPr sz="2600" spc="66" dirty="0">
                <a:solidFill>
                  <a:srgbClr val="2F2F2F"/>
                </a:solidFill>
                <a:cs typeface="Arial"/>
              </a:rPr>
              <a:t>D</a:t>
            </a:r>
            <a:r>
              <a:rPr sz="2600" spc="-79" dirty="0">
                <a:solidFill>
                  <a:srgbClr val="2F2F2F"/>
                </a:solidFill>
                <a:cs typeface="Arial"/>
              </a:rPr>
              <a:t>i</a:t>
            </a:r>
            <a:r>
              <a:rPr sz="2600" spc="132" dirty="0">
                <a:solidFill>
                  <a:srgbClr val="2F2F2F"/>
                </a:solidFill>
                <a:cs typeface="Arial"/>
              </a:rPr>
              <a:t>gi</a:t>
            </a:r>
            <a:r>
              <a:rPr sz="2600" spc="265" dirty="0">
                <a:solidFill>
                  <a:srgbClr val="2F2F2F"/>
                </a:solidFill>
                <a:cs typeface="Arial"/>
              </a:rPr>
              <a:t>t</a:t>
            </a:r>
            <a:r>
              <a:rPr sz="2600" spc="-154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-36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F2F2F"/>
                </a:solidFill>
                <a:cs typeface="Arial"/>
              </a:rPr>
              <a:t>l</a:t>
            </a:r>
            <a:r>
              <a:rPr sz="2600" spc="-4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24" dirty="0">
                <a:solidFill>
                  <a:srgbClr val="1F1F1F"/>
                </a:solidFill>
                <a:cs typeface="Arial"/>
              </a:rPr>
              <a:t>rec</a:t>
            </a:r>
            <a:r>
              <a:rPr sz="2600" spc="163" dirty="0">
                <a:solidFill>
                  <a:srgbClr val="1F1F1F"/>
                </a:solidFill>
                <a:cs typeface="Arial"/>
              </a:rPr>
              <a:t>t</a:t>
            </a:r>
            <a:r>
              <a:rPr sz="2600" spc="146" dirty="0">
                <a:solidFill>
                  <a:srgbClr val="1F1F1F"/>
                </a:solidFill>
                <a:cs typeface="Arial"/>
              </a:rPr>
              <a:t>a</a:t>
            </a:r>
            <a:r>
              <a:rPr sz="2600" spc="40" dirty="0">
                <a:solidFill>
                  <a:srgbClr val="1F1F1F"/>
                </a:solidFill>
                <a:cs typeface="Arial"/>
              </a:rPr>
              <a:t>l</a:t>
            </a:r>
            <a:r>
              <a:rPr sz="2600" spc="-49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22" dirty="0">
                <a:solidFill>
                  <a:srgbClr val="2F2F2F"/>
                </a:solidFill>
                <a:cs typeface="Arial"/>
              </a:rPr>
              <a:t>exa</a:t>
            </a:r>
            <a:r>
              <a:rPr sz="2600" spc="-353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224" dirty="0">
                <a:solidFill>
                  <a:srgbClr val="2F2F2F"/>
                </a:solidFill>
                <a:cs typeface="Arial"/>
              </a:rPr>
              <a:t>m</a:t>
            </a:r>
            <a:r>
              <a:rPr sz="2600" spc="40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62" dirty="0">
                <a:solidFill>
                  <a:srgbClr val="1F1F1F"/>
                </a:solidFill>
                <a:cs typeface="Arial"/>
              </a:rPr>
              <a:t>(</a:t>
            </a:r>
            <a:r>
              <a:rPr sz="2600" spc="-424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-150" dirty="0">
                <a:solidFill>
                  <a:srgbClr val="1F1F1F"/>
                </a:solidFill>
                <a:cs typeface="Arial"/>
              </a:rPr>
              <a:t>D</a:t>
            </a:r>
            <a:r>
              <a:rPr sz="2600" spc="66" dirty="0">
                <a:solidFill>
                  <a:srgbClr val="1F1F1F"/>
                </a:solidFill>
                <a:cs typeface="Arial"/>
              </a:rPr>
              <a:t>R</a:t>
            </a:r>
            <a:r>
              <a:rPr sz="2600" spc="-278" dirty="0">
                <a:solidFill>
                  <a:srgbClr val="1F1F1F"/>
                </a:solidFill>
                <a:cs typeface="Arial"/>
              </a:rPr>
              <a:t>E</a:t>
            </a:r>
            <a:r>
              <a:rPr sz="2600" spc="-62" dirty="0">
                <a:solidFill>
                  <a:srgbClr val="1F1F1F"/>
                </a:solidFill>
                <a:cs typeface="Arial"/>
              </a:rPr>
              <a:t>)</a:t>
            </a:r>
            <a:endParaRPr sz="2600" dirty="0">
              <a:cs typeface="Arial"/>
            </a:endParaRPr>
          </a:p>
          <a:p>
            <a:pPr marL="385503" marR="100297" indent="19611" algn="just">
              <a:lnSpc>
                <a:spcPct val="109700"/>
              </a:lnSpc>
              <a:spcBef>
                <a:spcPts val="979"/>
              </a:spcBef>
            </a:pPr>
            <a:r>
              <a:rPr sz="2600" spc="40" dirty="0">
                <a:solidFill>
                  <a:srgbClr val="2F2F2F"/>
                </a:solidFill>
                <a:cs typeface="Arial"/>
              </a:rPr>
              <a:t>Doctor</a:t>
            </a:r>
            <a:r>
              <a:rPr sz="2600" spc="124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40" dirty="0">
                <a:solidFill>
                  <a:srgbClr val="1F1F1F"/>
                </a:solidFill>
                <a:cs typeface="Arial"/>
              </a:rPr>
              <a:t>puts</a:t>
            </a:r>
            <a:r>
              <a:rPr sz="2600" spc="-4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their</a:t>
            </a:r>
            <a:r>
              <a:rPr sz="2600" spc="14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26" dirty="0">
                <a:solidFill>
                  <a:srgbClr val="2F2F2F"/>
                </a:solidFill>
                <a:cs typeface="Arial"/>
              </a:rPr>
              <a:t>glove</a:t>
            </a:r>
            <a:r>
              <a:rPr sz="2600" spc="172" dirty="0">
                <a:solidFill>
                  <a:srgbClr val="2F2F2F"/>
                </a:solidFill>
                <a:cs typeface="Arial"/>
              </a:rPr>
              <a:t>d</a:t>
            </a:r>
            <a:r>
              <a:rPr sz="2600" spc="476" dirty="0">
                <a:solidFill>
                  <a:srgbClr val="2F2F2F"/>
                </a:solidFill>
                <a:cs typeface="Arial"/>
              </a:rPr>
              <a:t>,</a:t>
            </a:r>
            <a:r>
              <a:rPr sz="2600" spc="-357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40" dirty="0">
                <a:solidFill>
                  <a:srgbClr val="1F1F1F"/>
                </a:solidFill>
                <a:cs typeface="Arial"/>
              </a:rPr>
              <a:t>lubri</a:t>
            </a:r>
            <a:r>
              <a:rPr sz="2600" spc="194" dirty="0">
                <a:solidFill>
                  <a:srgbClr val="1F1F1F"/>
                </a:solidFill>
                <a:cs typeface="Arial"/>
              </a:rPr>
              <a:t>c</a:t>
            </a:r>
            <a:r>
              <a:rPr sz="2600" spc="-71" dirty="0">
                <a:solidFill>
                  <a:srgbClr val="1F1F1F"/>
                </a:solidFill>
                <a:cs typeface="Arial"/>
              </a:rPr>
              <a:t>a</a:t>
            </a:r>
            <a:r>
              <a:rPr sz="2600" spc="88" dirty="0">
                <a:solidFill>
                  <a:srgbClr val="1F1F1F"/>
                </a:solidFill>
                <a:cs typeface="Arial"/>
              </a:rPr>
              <a:t>ted</a:t>
            </a:r>
            <a:r>
              <a:rPr sz="2600" spc="40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44" dirty="0">
                <a:solidFill>
                  <a:srgbClr val="2F2F2F"/>
                </a:solidFill>
                <a:cs typeface="Arial"/>
              </a:rPr>
              <a:t>finger</a:t>
            </a:r>
            <a:r>
              <a:rPr sz="2600" spc="234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01" dirty="0">
                <a:solidFill>
                  <a:srgbClr val="1F1F1F"/>
                </a:solidFill>
                <a:cs typeface="Arial"/>
              </a:rPr>
              <a:t>into</a:t>
            </a:r>
            <a:r>
              <a:rPr sz="2600" spc="71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75" dirty="0">
                <a:solidFill>
                  <a:srgbClr val="2F2F2F"/>
                </a:solidFill>
                <a:cs typeface="Arial"/>
              </a:rPr>
              <a:t>the</a:t>
            </a:r>
            <a:r>
              <a:rPr sz="2600" spc="16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62" dirty="0">
                <a:solidFill>
                  <a:srgbClr val="1F1F1F"/>
                </a:solidFill>
                <a:cs typeface="Arial"/>
              </a:rPr>
              <a:t>rectum</a:t>
            </a:r>
            <a:r>
              <a:rPr sz="2600" spc="35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141" dirty="0">
                <a:solidFill>
                  <a:srgbClr val="2F2F2F"/>
                </a:solidFill>
                <a:cs typeface="Arial"/>
              </a:rPr>
              <a:t>to</a:t>
            </a:r>
            <a:r>
              <a:rPr sz="2600" spc="9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40" dirty="0">
                <a:solidFill>
                  <a:srgbClr val="2F2F2F"/>
                </a:solidFill>
                <a:cs typeface="Arial"/>
              </a:rPr>
              <a:t>feel </a:t>
            </a:r>
            <a:r>
              <a:rPr sz="2600" spc="88" dirty="0">
                <a:solidFill>
                  <a:srgbClr val="2F2F2F"/>
                </a:solidFill>
                <a:cs typeface="Arial"/>
              </a:rPr>
              <a:t>for</a:t>
            </a:r>
            <a:r>
              <a:rPr sz="2600" spc="163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22" dirty="0">
                <a:solidFill>
                  <a:srgbClr val="2F2F2F"/>
                </a:solidFill>
                <a:cs typeface="Arial"/>
              </a:rPr>
              <a:t>ny</a:t>
            </a:r>
            <a:r>
              <a:rPr sz="2600" spc="44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35" dirty="0">
                <a:solidFill>
                  <a:srgbClr val="2F2F2F"/>
                </a:solidFill>
                <a:cs typeface="Arial"/>
              </a:rPr>
              <a:t>bumps</a:t>
            </a:r>
            <a:r>
              <a:rPr sz="2600" spc="93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or</a:t>
            </a:r>
            <a:r>
              <a:rPr sz="2600" spc="17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49" dirty="0">
                <a:solidFill>
                  <a:srgbClr val="1F1F1F"/>
                </a:solidFill>
                <a:cs typeface="Arial"/>
              </a:rPr>
              <a:t>h</a:t>
            </a:r>
            <a:r>
              <a:rPr sz="2600" spc="132" dirty="0">
                <a:solidFill>
                  <a:srgbClr val="1F1F1F"/>
                </a:solidFill>
                <a:cs typeface="Arial"/>
              </a:rPr>
              <a:t>a</a:t>
            </a:r>
            <a:r>
              <a:rPr sz="2600" spc="93" dirty="0">
                <a:solidFill>
                  <a:srgbClr val="1F1F1F"/>
                </a:solidFill>
                <a:cs typeface="Arial"/>
              </a:rPr>
              <a:t>rd</a:t>
            </a:r>
            <a:r>
              <a:rPr sz="2600" spc="-31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-13" dirty="0">
                <a:solidFill>
                  <a:srgbClr val="2F2F2F"/>
                </a:solidFill>
                <a:cs typeface="Arial"/>
              </a:rPr>
              <a:t>re</a:t>
            </a:r>
            <a:r>
              <a:rPr sz="2600" spc="62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-159" dirty="0">
                <a:solidFill>
                  <a:srgbClr val="2F2F2F"/>
                </a:solidFill>
                <a:cs typeface="Arial"/>
              </a:rPr>
              <a:t>s</a:t>
            </a:r>
            <a:r>
              <a:rPr sz="2600" spc="-8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57" dirty="0">
                <a:solidFill>
                  <a:srgbClr val="2F2F2F"/>
                </a:solidFill>
                <a:cs typeface="Arial"/>
              </a:rPr>
              <a:t>on</a:t>
            </a:r>
            <a:r>
              <a:rPr sz="2600" spc="-1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5" dirty="0">
                <a:solidFill>
                  <a:srgbClr val="2F2F2F"/>
                </a:solidFill>
                <a:cs typeface="Arial"/>
              </a:rPr>
              <a:t>the</a:t>
            </a:r>
            <a:r>
              <a:rPr sz="2600" spc="16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p</a:t>
            </a:r>
            <a:r>
              <a:rPr sz="2600" spc="124" dirty="0">
                <a:solidFill>
                  <a:srgbClr val="2F2F2F"/>
                </a:solidFill>
                <a:cs typeface="Arial"/>
              </a:rPr>
              <a:t>r</a:t>
            </a:r>
            <a:r>
              <a:rPr sz="2600" spc="-13" dirty="0">
                <a:solidFill>
                  <a:srgbClr val="2F2F2F"/>
                </a:solidFill>
                <a:cs typeface="Arial"/>
              </a:rPr>
              <a:t>ost</a:t>
            </a:r>
            <a:r>
              <a:rPr sz="2600" spc="106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97" dirty="0">
                <a:solidFill>
                  <a:srgbClr val="2F2F2F"/>
                </a:solidFill>
                <a:cs typeface="Arial"/>
              </a:rPr>
              <a:t>te</a:t>
            </a:r>
            <a:r>
              <a:rPr sz="2600" spc="3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97" dirty="0">
                <a:solidFill>
                  <a:srgbClr val="2F2F2F"/>
                </a:solidFill>
                <a:cs typeface="Arial"/>
              </a:rPr>
              <a:t>that</a:t>
            </a:r>
            <a:r>
              <a:rPr sz="2600" spc="21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1" dirty="0">
                <a:solidFill>
                  <a:srgbClr val="1F1F1F"/>
                </a:solidFill>
                <a:cs typeface="Arial"/>
              </a:rPr>
              <a:t>might</a:t>
            </a:r>
            <a:r>
              <a:rPr sz="2600" spc="97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44" dirty="0">
                <a:solidFill>
                  <a:srgbClr val="2F2F2F"/>
                </a:solidFill>
                <a:cs typeface="Arial"/>
              </a:rPr>
              <a:t>be</a:t>
            </a:r>
            <a:r>
              <a:rPr sz="2600" spc="-57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88" dirty="0" smtClean="0">
                <a:solidFill>
                  <a:srgbClr val="2F2F2F"/>
                </a:solidFill>
                <a:cs typeface="Arial"/>
              </a:rPr>
              <a:t>c</a:t>
            </a:r>
            <a:r>
              <a:rPr sz="2600" spc="128" dirty="0" smtClean="0">
                <a:solidFill>
                  <a:srgbClr val="2F2F2F"/>
                </a:solidFill>
                <a:cs typeface="Arial"/>
              </a:rPr>
              <a:t>a</a:t>
            </a:r>
            <a:r>
              <a:rPr sz="2600" spc="18" dirty="0" smtClean="0">
                <a:solidFill>
                  <a:srgbClr val="2F2F2F"/>
                </a:solidFill>
                <a:cs typeface="Arial"/>
              </a:rPr>
              <a:t>ncer</a:t>
            </a:r>
            <a:r>
              <a:rPr lang="en-US" sz="2600" spc="18" dirty="0" smtClean="0">
                <a:solidFill>
                  <a:srgbClr val="2F2F2F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397270" marR="74523" indent="7845">
              <a:lnSpc>
                <a:spcPct val="111000"/>
              </a:lnSpc>
              <a:spcBef>
                <a:spcPts val="856"/>
              </a:spcBef>
            </a:pPr>
            <a:r>
              <a:rPr sz="2600" spc="66" dirty="0">
                <a:solidFill>
                  <a:srgbClr val="1F1F1F"/>
                </a:solidFill>
                <a:cs typeface="Arial"/>
              </a:rPr>
              <a:t>May</a:t>
            </a:r>
            <a:r>
              <a:rPr sz="2600" spc="93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9" dirty="0">
                <a:solidFill>
                  <a:srgbClr val="2F2F2F"/>
                </a:solidFill>
                <a:cs typeface="Arial"/>
              </a:rPr>
              <a:t>be</a:t>
            </a:r>
            <a:r>
              <a:rPr sz="2600" spc="7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13" dirty="0">
                <a:solidFill>
                  <a:srgbClr val="1F1F1F"/>
                </a:solidFill>
                <a:cs typeface="Arial"/>
              </a:rPr>
              <a:t>un</a:t>
            </a:r>
            <a:r>
              <a:rPr sz="2600" spc="88" dirty="0">
                <a:solidFill>
                  <a:srgbClr val="1F1F1F"/>
                </a:solidFill>
                <a:cs typeface="Arial"/>
              </a:rPr>
              <a:t>c</a:t>
            </a:r>
            <a:r>
              <a:rPr sz="2600" spc="79" dirty="0">
                <a:solidFill>
                  <a:srgbClr val="1F1F1F"/>
                </a:solidFill>
                <a:cs typeface="Arial"/>
              </a:rPr>
              <a:t>omforta</a:t>
            </a:r>
            <a:r>
              <a:rPr sz="2600" spc="-296" dirty="0">
                <a:solidFill>
                  <a:srgbClr val="1F1F1F"/>
                </a:solidFill>
                <a:cs typeface="Arial"/>
              </a:rPr>
              <a:t> </a:t>
            </a:r>
            <a:r>
              <a:rPr sz="2600" spc="40" dirty="0">
                <a:solidFill>
                  <a:srgbClr val="1F1F1F"/>
                </a:solidFill>
                <a:cs typeface="Arial"/>
              </a:rPr>
              <a:t>bl</a:t>
            </a:r>
            <a:r>
              <a:rPr sz="2600" spc="4" dirty="0">
                <a:solidFill>
                  <a:srgbClr val="1F1F1F"/>
                </a:solidFill>
                <a:cs typeface="Arial"/>
              </a:rPr>
              <a:t>e</a:t>
            </a:r>
            <a:r>
              <a:rPr sz="2600" spc="737" dirty="0">
                <a:solidFill>
                  <a:srgbClr val="1F1F1F"/>
                </a:solidFill>
                <a:cs typeface="Arial"/>
              </a:rPr>
              <a:t>,</a:t>
            </a:r>
            <a:r>
              <a:rPr sz="2600" spc="75" dirty="0">
                <a:solidFill>
                  <a:srgbClr val="2F2F2F"/>
                </a:solidFill>
                <a:cs typeface="Arial"/>
              </a:rPr>
              <a:t>but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49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-57" dirty="0">
                <a:solidFill>
                  <a:srgbClr val="2F2F2F"/>
                </a:solidFill>
                <a:cs typeface="Arial"/>
              </a:rPr>
              <a:t>uses</a:t>
            </a:r>
            <a:r>
              <a:rPr sz="2600" spc="10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no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49" dirty="0">
                <a:solidFill>
                  <a:srgbClr val="2F2F2F"/>
                </a:solidFill>
                <a:cs typeface="Arial"/>
              </a:rPr>
              <a:t>p</a:t>
            </a:r>
            <a:r>
              <a:rPr sz="2600" spc="93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in</a:t>
            </a:r>
            <a:r>
              <a:rPr sz="2600" spc="-8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nd</a:t>
            </a:r>
            <a:r>
              <a:rPr sz="2600" spc="35" dirty="0">
                <a:solidFill>
                  <a:srgbClr val="2F2F2F"/>
                </a:solidFill>
                <a:cs typeface="Arial"/>
              </a:rPr>
              <a:t> only</a:t>
            </a:r>
            <a:r>
              <a:rPr sz="2600" spc="31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26" dirty="0">
                <a:solidFill>
                  <a:srgbClr val="2F2F2F"/>
                </a:solidFill>
                <a:cs typeface="Arial"/>
              </a:rPr>
              <a:t>ta</a:t>
            </a:r>
            <a:r>
              <a:rPr sz="2600" spc="-300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57" dirty="0">
                <a:solidFill>
                  <a:srgbClr val="2F2F2F"/>
                </a:solidFill>
                <a:cs typeface="Arial"/>
              </a:rPr>
              <a:t>kes</a:t>
            </a:r>
            <a:r>
              <a:rPr sz="2600" spc="2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168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10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44" dirty="0">
                <a:solidFill>
                  <a:srgbClr val="2F2F2F"/>
                </a:solidFill>
                <a:cs typeface="Arial"/>
              </a:rPr>
              <a:t>short</a:t>
            </a:r>
            <a:r>
              <a:rPr sz="2600" spc="6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06" dirty="0" smtClean="0">
                <a:solidFill>
                  <a:srgbClr val="2F2F2F"/>
                </a:solidFill>
                <a:cs typeface="Arial"/>
              </a:rPr>
              <a:t>time</a:t>
            </a:r>
            <a:r>
              <a:rPr lang="en-US" sz="2600" spc="106" dirty="0" smtClean="0">
                <a:solidFill>
                  <a:srgbClr val="2F2F2F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135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59202" y="1"/>
            <a:ext cx="0" cy="4717116"/>
          </a:xfrm>
          <a:custGeom>
            <a:avLst/>
            <a:gdLst/>
            <a:ahLst/>
            <a:cxnLst/>
            <a:rect l="l" t="t" r="r" b="b"/>
            <a:pathLst>
              <a:path h="5346065">
                <a:moveTo>
                  <a:pt x="0" y="5345762"/>
                </a:moveTo>
                <a:lnTo>
                  <a:pt x="0" y="0"/>
                </a:lnTo>
              </a:path>
            </a:pathLst>
          </a:custGeom>
          <a:ln w="9127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353161" y="1"/>
            <a:ext cx="0" cy="6822140"/>
          </a:xfrm>
          <a:custGeom>
            <a:avLst/>
            <a:gdLst/>
            <a:ahLst/>
            <a:cxnLst/>
            <a:rect l="l" t="t" r="r" b="b"/>
            <a:pathLst>
              <a:path h="7731759">
                <a:moveTo>
                  <a:pt x="0" y="7731305"/>
                </a:moveTo>
                <a:lnTo>
                  <a:pt x="0" y="0"/>
                </a:lnTo>
              </a:path>
            </a:pathLst>
          </a:custGeom>
          <a:ln w="456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986" y="86089"/>
            <a:ext cx="671120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511" algn="ctr"/>
            <a:r>
              <a:rPr sz="3200" spc="-318" dirty="0">
                <a:solidFill>
                  <a:srgbClr val="3F3F3F"/>
                </a:solidFill>
                <a:latin typeface="+mn-lt"/>
                <a:cs typeface="Arial"/>
              </a:rPr>
              <a:t>S</a:t>
            </a:r>
            <a:r>
              <a:rPr sz="3200" spc="31" dirty="0">
                <a:solidFill>
                  <a:srgbClr val="3F3F3F"/>
                </a:solidFill>
                <a:latin typeface="+mn-lt"/>
                <a:cs typeface="Arial"/>
              </a:rPr>
              <a:t>c</a:t>
            </a:r>
            <a:r>
              <a:rPr sz="3200" spc="119" dirty="0">
                <a:solidFill>
                  <a:srgbClr val="3F3F3F"/>
                </a:solidFill>
                <a:latin typeface="+mn-lt"/>
                <a:cs typeface="Arial"/>
              </a:rPr>
              <a:t>r</a:t>
            </a:r>
            <a:r>
              <a:rPr sz="3200" spc="101" dirty="0">
                <a:solidFill>
                  <a:srgbClr val="3F3F3F"/>
                </a:solidFill>
                <a:latin typeface="+mn-lt"/>
                <a:cs typeface="Arial"/>
              </a:rPr>
              <a:t>eening</a:t>
            </a:r>
            <a:r>
              <a:rPr sz="3200" spc="-44" dirty="0">
                <a:solidFill>
                  <a:srgbClr val="3F3F3F"/>
                </a:solidFill>
                <a:latin typeface="+mn-lt"/>
                <a:cs typeface="Arial"/>
              </a:rPr>
              <a:t> </a:t>
            </a:r>
            <a:r>
              <a:rPr sz="3200" spc="340" dirty="0">
                <a:solidFill>
                  <a:srgbClr val="2A2828"/>
                </a:solidFill>
                <a:latin typeface="+mn-lt"/>
                <a:cs typeface="Arial"/>
              </a:rPr>
              <a:t>f</a:t>
            </a:r>
            <a:r>
              <a:rPr sz="3200" spc="115" dirty="0">
                <a:solidFill>
                  <a:srgbClr val="2A2828"/>
                </a:solidFill>
                <a:latin typeface="+mn-lt"/>
                <a:cs typeface="Arial"/>
              </a:rPr>
              <a:t>or</a:t>
            </a:r>
            <a:r>
              <a:rPr sz="3200" spc="243" dirty="0">
                <a:solidFill>
                  <a:srgbClr val="2A2828"/>
                </a:solidFill>
                <a:latin typeface="+mn-lt"/>
                <a:cs typeface="Arial"/>
              </a:rPr>
              <a:t> </a:t>
            </a:r>
            <a:r>
              <a:rPr sz="3200" spc="146" dirty="0">
                <a:solidFill>
                  <a:srgbClr val="2A2828"/>
                </a:solidFill>
                <a:latin typeface="+mn-lt"/>
                <a:cs typeface="Arial"/>
              </a:rPr>
              <a:t>p</a:t>
            </a:r>
            <a:r>
              <a:rPr sz="3200" spc="172" dirty="0">
                <a:solidFill>
                  <a:srgbClr val="2A2828"/>
                </a:solidFill>
                <a:latin typeface="+mn-lt"/>
                <a:cs typeface="Arial"/>
              </a:rPr>
              <a:t>r</a:t>
            </a:r>
            <a:r>
              <a:rPr sz="3200" spc="22" dirty="0">
                <a:solidFill>
                  <a:srgbClr val="2A2828"/>
                </a:solidFill>
                <a:latin typeface="+mn-lt"/>
                <a:cs typeface="Arial"/>
              </a:rPr>
              <a:t>ost</a:t>
            </a:r>
            <a:r>
              <a:rPr sz="3200" spc="207" dirty="0">
                <a:solidFill>
                  <a:srgbClr val="2A2828"/>
                </a:solidFill>
                <a:latin typeface="+mn-lt"/>
                <a:cs typeface="Arial"/>
              </a:rPr>
              <a:t>a</a:t>
            </a:r>
            <a:r>
              <a:rPr sz="3200" spc="194" dirty="0">
                <a:solidFill>
                  <a:srgbClr val="2A2828"/>
                </a:solidFill>
                <a:latin typeface="+mn-lt"/>
                <a:cs typeface="Arial"/>
              </a:rPr>
              <a:t>te</a:t>
            </a:r>
            <a:r>
              <a:rPr sz="3200" spc="132" dirty="0">
                <a:solidFill>
                  <a:srgbClr val="2A2828"/>
                </a:solidFill>
                <a:latin typeface="+mn-lt"/>
                <a:cs typeface="Arial"/>
              </a:rPr>
              <a:t> </a:t>
            </a:r>
            <a:r>
              <a:rPr sz="3200" spc="-26" dirty="0">
                <a:solidFill>
                  <a:srgbClr val="3F3F3F"/>
                </a:solidFill>
                <a:latin typeface="+mn-lt"/>
                <a:cs typeface="Arial"/>
              </a:rPr>
              <a:t>c</a:t>
            </a:r>
            <a:r>
              <a:rPr sz="3200" spc="128" dirty="0">
                <a:solidFill>
                  <a:srgbClr val="3F3F3F"/>
                </a:solidFill>
                <a:latin typeface="+mn-lt"/>
                <a:cs typeface="Arial"/>
              </a:rPr>
              <a:t>a</a:t>
            </a:r>
            <a:r>
              <a:rPr sz="3200" spc="-18" dirty="0">
                <a:solidFill>
                  <a:srgbClr val="3F3F3F"/>
                </a:solidFill>
                <a:latin typeface="+mn-lt"/>
                <a:cs typeface="Arial"/>
              </a:rPr>
              <a:t>n</a:t>
            </a:r>
            <a:r>
              <a:rPr sz="3200" spc="62" dirty="0">
                <a:solidFill>
                  <a:srgbClr val="3F3F3F"/>
                </a:solidFill>
                <a:latin typeface="+mn-lt"/>
                <a:cs typeface="Arial"/>
              </a:rPr>
              <a:t>c</a:t>
            </a:r>
            <a:r>
              <a:rPr sz="3200" spc="75" dirty="0">
                <a:solidFill>
                  <a:srgbClr val="3F3F3F"/>
                </a:solidFill>
                <a:latin typeface="+mn-lt"/>
                <a:cs typeface="Arial"/>
              </a:rPr>
              <a:t>er</a:t>
            </a:r>
            <a:endParaRPr sz="3200" dirty="0">
              <a:latin typeface="+mn-lt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219200" y="1201203"/>
            <a:ext cx="6592980" cy="4419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23" marR="374857" indent="-28576">
              <a:lnSpc>
                <a:spcPct val="111000"/>
              </a:lnSpc>
            </a:pPr>
            <a:r>
              <a:rPr sz="2800" b="0" spc="22" dirty="0">
                <a:solidFill>
                  <a:schemeClr val="tx1"/>
                </a:solidFill>
              </a:rPr>
              <a:t>There</a:t>
            </a:r>
            <a:r>
              <a:rPr sz="2800" b="0" spc="154" dirty="0">
                <a:solidFill>
                  <a:schemeClr val="tx1"/>
                </a:solidFill>
              </a:rPr>
              <a:t> </a:t>
            </a:r>
            <a:r>
              <a:rPr sz="2800" b="0" spc="44" dirty="0">
                <a:solidFill>
                  <a:schemeClr val="tx1"/>
                </a:solidFill>
              </a:rPr>
              <a:t>a</a:t>
            </a:r>
            <a:r>
              <a:rPr sz="2800" b="0" spc="53" dirty="0">
                <a:solidFill>
                  <a:schemeClr val="tx1"/>
                </a:solidFill>
              </a:rPr>
              <a:t>re</a:t>
            </a:r>
            <a:r>
              <a:rPr sz="2800" b="0" spc="40" dirty="0">
                <a:solidFill>
                  <a:schemeClr val="tx1"/>
                </a:solidFill>
              </a:rPr>
              <a:t> </a:t>
            </a:r>
            <a:r>
              <a:rPr sz="2800" b="0" spc="115" dirty="0">
                <a:solidFill>
                  <a:schemeClr val="tx1"/>
                </a:solidFill>
              </a:rPr>
              <a:t>limi</a:t>
            </a:r>
            <a:r>
              <a:rPr sz="2800" b="0" spc="176" dirty="0">
                <a:solidFill>
                  <a:schemeClr val="tx1"/>
                </a:solidFill>
              </a:rPr>
              <a:t>t</a:t>
            </a:r>
            <a:r>
              <a:rPr sz="2800" b="0" spc="-243" dirty="0">
                <a:solidFill>
                  <a:schemeClr val="tx1"/>
                </a:solidFill>
              </a:rPr>
              <a:t>s</a:t>
            </a:r>
            <a:r>
              <a:rPr sz="2800" b="0" dirty="0">
                <a:solidFill>
                  <a:schemeClr val="tx1"/>
                </a:solidFill>
              </a:rPr>
              <a:t> </a:t>
            </a:r>
            <a:r>
              <a:rPr sz="2800" b="0" spc="159" dirty="0">
                <a:solidFill>
                  <a:schemeClr val="tx1"/>
                </a:solidFill>
              </a:rPr>
              <a:t>to</a:t>
            </a:r>
            <a:r>
              <a:rPr sz="2800" b="0" spc="4" dirty="0">
                <a:solidFill>
                  <a:schemeClr val="tx1"/>
                </a:solidFill>
              </a:rPr>
              <a:t> </a:t>
            </a:r>
            <a:r>
              <a:rPr sz="2800" b="0" spc="97" dirty="0">
                <a:solidFill>
                  <a:schemeClr val="tx1"/>
                </a:solidFill>
              </a:rPr>
              <a:t>the</a:t>
            </a:r>
            <a:r>
              <a:rPr sz="2800" b="0" spc="150" dirty="0">
                <a:solidFill>
                  <a:schemeClr val="tx1"/>
                </a:solidFill>
              </a:rPr>
              <a:t> </a:t>
            </a:r>
            <a:r>
              <a:rPr sz="2800" b="0" spc="22" dirty="0">
                <a:solidFill>
                  <a:schemeClr val="tx1"/>
                </a:solidFill>
              </a:rPr>
              <a:t>cu</a:t>
            </a:r>
            <a:r>
              <a:rPr sz="2800" b="0" spc="282" dirty="0">
                <a:solidFill>
                  <a:schemeClr val="tx1"/>
                </a:solidFill>
              </a:rPr>
              <a:t>r</a:t>
            </a:r>
            <a:r>
              <a:rPr sz="2800" b="0" spc="79" dirty="0">
                <a:solidFill>
                  <a:schemeClr val="tx1"/>
                </a:solidFill>
              </a:rPr>
              <a:t>r</a:t>
            </a:r>
            <a:r>
              <a:rPr sz="2800" b="0" spc="66" dirty="0">
                <a:solidFill>
                  <a:schemeClr val="tx1"/>
                </a:solidFill>
              </a:rPr>
              <a:t>ent</a:t>
            </a:r>
            <a:r>
              <a:rPr sz="2800" b="0" spc="93" dirty="0">
                <a:solidFill>
                  <a:schemeClr val="tx1"/>
                </a:solidFill>
              </a:rPr>
              <a:t> </a:t>
            </a:r>
            <a:r>
              <a:rPr sz="2800" b="0" spc="-137" dirty="0">
                <a:solidFill>
                  <a:schemeClr val="tx1"/>
                </a:solidFill>
              </a:rPr>
              <a:t>s</a:t>
            </a:r>
            <a:r>
              <a:rPr sz="2800" b="0" spc="110" dirty="0">
                <a:solidFill>
                  <a:schemeClr val="tx1"/>
                </a:solidFill>
              </a:rPr>
              <a:t>c</a:t>
            </a:r>
            <a:r>
              <a:rPr sz="2800" b="0" spc="79" dirty="0">
                <a:solidFill>
                  <a:schemeClr val="tx1"/>
                </a:solidFill>
              </a:rPr>
              <a:t>r</a:t>
            </a:r>
            <a:r>
              <a:rPr sz="2800" b="0" spc="49" dirty="0">
                <a:solidFill>
                  <a:schemeClr val="tx1"/>
                </a:solidFill>
              </a:rPr>
              <a:t>eening</a:t>
            </a:r>
            <a:r>
              <a:rPr sz="2800" b="0" spc="26" dirty="0">
                <a:solidFill>
                  <a:schemeClr val="tx1"/>
                </a:solidFill>
              </a:rPr>
              <a:t> </a:t>
            </a:r>
            <a:r>
              <a:rPr sz="2800" b="0" spc="62" dirty="0">
                <a:solidFill>
                  <a:schemeClr val="tx1"/>
                </a:solidFill>
              </a:rPr>
              <a:t>methods:</a:t>
            </a:r>
          </a:p>
          <a:p>
            <a:pPr marL="139521">
              <a:spcBef>
                <a:spcPts val="1200"/>
              </a:spcBef>
            </a:pPr>
            <a:r>
              <a:rPr sz="2600" b="0" spc="66" dirty="0">
                <a:solidFill>
                  <a:schemeClr val="tx1"/>
                </a:solidFill>
              </a:rPr>
              <a:t>Neither</a:t>
            </a:r>
            <a:r>
              <a:rPr sz="2600" b="0" spc="101" dirty="0">
                <a:solidFill>
                  <a:schemeClr val="tx1"/>
                </a:solidFill>
              </a:rPr>
              <a:t> the</a:t>
            </a:r>
            <a:r>
              <a:rPr sz="2600" b="0" spc="221" dirty="0">
                <a:solidFill>
                  <a:schemeClr val="tx1"/>
                </a:solidFill>
              </a:rPr>
              <a:t> </a:t>
            </a:r>
            <a:r>
              <a:rPr sz="2600" b="0" spc="-194" dirty="0">
                <a:solidFill>
                  <a:schemeClr val="tx1"/>
                </a:solidFill>
              </a:rPr>
              <a:t>PSA</a:t>
            </a:r>
            <a:r>
              <a:rPr sz="2600" b="0" spc="-31" dirty="0">
                <a:solidFill>
                  <a:schemeClr val="tx1"/>
                </a:solidFill>
              </a:rPr>
              <a:t> </a:t>
            </a:r>
            <a:r>
              <a:rPr sz="2600" b="0" spc="79" dirty="0">
                <a:solidFill>
                  <a:schemeClr val="tx1"/>
                </a:solidFill>
              </a:rPr>
              <a:t>test</a:t>
            </a:r>
            <a:r>
              <a:rPr sz="2600" b="0" spc="251" dirty="0">
                <a:solidFill>
                  <a:schemeClr val="tx1"/>
                </a:solidFill>
              </a:rPr>
              <a:t> </a:t>
            </a:r>
            <a:r>
              <a:rPr sz="2600" b="0" spc="88" dirty="0">
                <a:solidFill>
                  <a:schemeClr val="tx1"/>
                </a:solidFill>
              </a:rPr>
              <a:t>nor</a:t>
            </a:r>
            <a:r>
              <a:rPr sz="2600" b="0" spc="-9" dirty="0">
                <a:solidFill>
                  <a:schemeClr val="tx1"/>
                </a:solidFill>
              </a:rPr>
              <a:t> </a:t>
            </a:r>
            <a:r>
              <a:rPr sz="2600" b="0" spc="101" dirty="0">
                <a:solidFill>
                  <a:schemeClr val="tx1"/>
                </a:solidFill>
              </a:rPr>
              <a:t>the</a:t>
            </a:r>
            <a:r>
              <a:rPr sz="2600" b="0" spc="221" dirty="0">
                <a:solidFill>
                  <a:schemeClr val="tx1"/>
                </a:solidFill>
              </a:rPr>
              <a:t> </a:t>
            </a:r>
            <a:r>
              <a:rPr sz="2600" b="0" spc="-216" dirty="0">
                <a:solidFill>
                  <a:schemeClr val="tx1"/>
                </a:solidFill>
              </a:rPr>
              <a:t>D</a:t>
            </a:r>
            <a:r>
              <a:rPr sz="2600" b="0" spc="-57" dirty="0">
                <a:solidFill>
                  <a:schemeClr val="tx1"/>
                </a:solidFill>
              </a:rPr>
              <a:t>R</a:t>
            </a:r>
            <a:r>
              <a:rPr sz="2600" b="0" spc="-383" dirty="0">
                <a:solidFill>
                  <a:schemeClr val="tx1"/>
                </a:solidFill>
              </a:rPr>
              <a:t>E</a:t>
            </a:r>
            <a:r>
              <a:rPr sz="2600" b="0" spc="79" dirty="0">
                <a:solidFill>
                  <a:schemeClr val="tx1"/>
                </a:solidFill>
              </a:rPr>
              <a:t> </a:t>
            </a:r>
            <a:r>
              <a:rPr sz="2600" b="0" spc="-26" dirty="0">
                <a:solidFill>
                  <a:schemeClr val="tx1"/>
                </a:solidFill>
              </a:rPr>
              <a:t>is</a:t>
            </a:r>
            <a:r>
              <a:rPr sz="2600" b="0" spc="93" dirty="0">
                <a:solidFill>
                  <a:schemeClr val="tx1"/>
                </a:solidFill>
              </a:rPr>
              <a:t> </a:t>
            </a:r>
            <a:r>
              <a:rPr sz="2600" b="0" spc="-71" dirty="0">
                <a:solidFill>
                  <a:schemeClr val="tx1"/>
                </a:solidFill>
              </a:rPr>
              <a:t>1</a:t>
            </a:r>
            <a:r>
              <a:rPr sz="2600" b="0" spc="-31" dirty="0">
                <a:solidFill>
                  <a:schemeClr val="tx1"/>
                </a:solidFill>
              </a:rPr>
              <a:t>00%</a:t>
            </a:r>
            <a:endParaRPr sz="2600" b="0" dirty="0">
              <a:solidFill>
                <a:schemeClr val="tx1"/>
              </a:solidFill>
            </a:endParaRPr>
          </a:p>
          <a:p>
            <a:pPr marL="127754">
              <a:spcBef>
                <a:spcPts val="291"/>
              </a:spcBef>
            </a:pPr>
            <a:r>
              <a:rPr sz="2600" b="0" spc="13" dirty="0">
                <a:solidFill>
                  <a:schemeClr val="tx1"/>
                </a:solidFill>
              </a:rPr>
              <a:t>a</a:t>
            </a:r>
            <a:r>
              <a:rPr sz="2600" b="0" spc="-66" dirty="0">
                <a:solidFill>
                  <a:schemeClr val="tx1"/>
                </a:solidFill>
              </a:rPr>
              <a:t>c</a:t>
            </a:r>
            <a:r>
              <a:rPr sz="2600" b="0" spc="137" dirty="0">
                <a:solidFill>
                  <a:schemeClr val="tx1"/>
                </a:solidFill>
              </a:rPr>
              <a:t>c</a:t>
            </a:r>
            <a:r>
              <a:rPr sz="2600" b="0" spc="26" dirty="0">
                <a:solidFill>
                  <a:schemeClr val="tx1"/>
                </a:solidFill>
              </a:rPr>
              <a:t>ur</a:t>
            </a:r>
            <a:r>
              <a:rPr sz="2600" b="0" spc="84" dirty="0">
                <a:solidFill>
                  <a:schemeClr val="tx1"/>
                </a:solidFill>
              </a:rPr>
              <a:t>a</a:t>
            </a:r>
            <a:r>
              <a:rPr sz="2600" b="0" spc="88" dirty="0">
                <a:solidFill>
                  <a:schemeClr val="tx1"/>
                </a:solidFill>
              </a:rPr>
              <a:t>te.</a:t>
            </a:r>
            <a:endParaRPr sz="2600" b="0" dirty="0">
              <a:solidFill>
                <a:schemeClr val="tx1"/>
              </a:solidFill>
            </a:endParaRPr>
          </a:p>
          <a:p>
            <a:pPr marL="131676" marR="80126" indent="-8405">
              <a:lnSpc>
                <a:spcPct val="112700"/>
              </a:lnSpc>
              <a:spcBef>
                <a:spcPts val="869"/>
              </a:spcBef>
            </a:pPr>
            <a:r>
              <a:rPr sz="2600" b="0" spc="44" dirty="0">
                <a:solidFill>
                  <a:schemeClr val="tx1"/>
                </a:solidFill>
              </a:rPr>
              <a:t>Abnorma</a:t>
            </a:r>
            <a:r>
              <a:rPr sz="2600" b="0" spc="-119" dirty="0">
                <a:solidFill>
                  <a:schemeClr val="tx1"/>
                </a:solidFill>
              </a:rPr>
              <a:t> </a:t>
            </a:r>
            <a:r>
              <a:rPr sz="2600" b="0" spc="88" dirty="0">
                <a:solidFill>
                  <a:schemeClr val="tx1"/>
                </a:solidFill>
              </a:rPr>
              <a:t>l</a:t>
            </a:r>
            <a:r>
              <a:rPr sz="2600" b="0" spc="44" dirty="0">
                <a:solidFill>
                  <a:schemeClr val="tx1"/>
                </a:solidFill>
              </a:rPr>
              <a:t> </a:t>
            </a:r>
            <a:r>
              <a:rPr sz="2600" b="0" spc="66" dirty="0">
                <a:solidFill>
                  <a:schemeClr val="tx1"/>
                </a:solidFill>
              </a:rPr>
              <a:t>r</a:t>
            </a:r>
            <a:r>
              <a:rPr sz="2600" b="0" spc="26" dirty="0">
                <a:solidFill>
                  <a:schemeClr val="tx1"/>
                </a:solidFill>
              </a:rPr>
              <a:t>esults</a:t>
            </a:r>
            <a:r>
              <a:rPr sz="2600" b="0" spc="132" dirty="0">
                <a:solidFill>
                  <a:schemeClr val="tx1"/>
                </a:solidFill>
              </a:rPr>
              <a:t> </a:t>
            </a:r>
            <a:r>
              <a:rPr sz="2600" b="0" spc="93" dirty="0">
                <a:solidFill>
                  <a:schemeClr val="tx1"/>
                </a:solidFill>
              </a:rPr>
              <a:t>of</a:t>
            </a:r>
            <a:r>
              <a:rPr sz="2600" b="0" spc="-40" dirty="0">
                <a:solidFill>
                  <a:schemeClr val="tx1"/>
                </a:solidFill>
              </a:rPr>
              <a:t> </a:t>
            </a:r>
            <a:r>
              <a:rPr sz="2600" b="0" spc="44" dirty="0">
                <a:solidFill>
                  <a:schemeClr val="tx1"/>
                </a:solidFill>
              </a:rPr>
              <a:t>the</a:t>
            </a:r>
            <a:r>
              <a:rPr sz="2600" b="0" spc="269" dirty="0">
                <a:solidFill>
                  <a:schemeClr val="tx1"/>
                </a:solidFill>
              </a:rPr>
              <a:t>s</a:t>
            </a:r>
            <a:r>
              <a:rPr sz="2600" b="0" spc="-71" dirty="0">
                <a:solidFill>
                  <a:schemeClr val="tx1"/>
                </a:solidFill>
              </a:rPr>
              <a:t>e</a:t>
            </a:r>
            <a:r>
              <a:rPr sz="2600" b="0" spc="-13" dirty="0">
                <a:solidFill>
                  <a:schemeClr val="tx1"/>
                </a:solidFill>
              </a:rPr>
              <a:t> </a:t>
            </a:r>
            <a:r>
              <a:rPr sz="2600" b="0" spc="49" dirty="0">
                <a:solidFill>
                  <a:schemeClr val="tx1"/>
                </a:solidFill>
              </a:rPr>
              <a:t>tests</a:t>
            </a:r>
            <a:r>
              <a:rPr sz="2600" b="0" spc="132" dirty="0">
                <a:solidFill>
                  <a:schemeClr val="tx1"/>
                </a:solidFill>
              </a:rPr>
              <a:t> </a:t>
            </a:r>
            <a:r>
              <a:rPr sz="2600" b="0" spc="115" dirty="0">
                <a:solidFill>
                  <a:schemeClr val="tx1"/>
                </a:solidFill>
              </a:rPr>
              <a:t>don't</a:t>
            </a:r>
            <a:r>
              <a:rPr sz="2600" b="0" spc="146" dirty="0">
                <a:solidFill>
                  <a:schemeClr val="tx1"/>
                </a:solidFill>
              </a:rPr>
              <a:t> </a:t>
            </a:r>
            <a:r>
              <a:rPr sz="2600" b="0" spc="44" dirty="0">
                <a:solidFill>
                  <a:schemeClr val="tx1"/>
                </a:solidFill>
              </a:rPr>
              <a:t>a</a:t>
            </a:r>
            <a:r>
              <a:rPr sz="2600" b="0" spc="57" dirty="0">
                <a:solidFill>
                  <a:schemeClr val="tx1"/>
                </a:solidFill>
              </a:rPr>
              <a:t>lw</a:t>
            </a:r>
            <a:r>
              <a:rPr sz="2600" b="0" spc="128" dirty="0">
                <a:solidFill>
                  <a:schemeClr val="tx1"/>
                </a:solidFill>
              </a:rPr>
              <a:t>a</a:t>
            </a:r>
            <a:r>
              <a:rPr sz="2600" b="0" spc="-53" dirty="0">
                <a:solidFill>
                  <a:schemeClr val="tx1"/>
                </a:solidFill>
              </a:rPr>
              <a:t>ys</a:t>
            </a:r>
            <a:r>
              <a:rPr sz="2600" b="0" spc="-31" dirty="0">
                <a:solidFill>
                  <a:schemeClr val="tx1"/>
                </a:solidFill>
              </a:rPr>
              <a:t> </a:t>
            </a:r>
            <a:r>
              <a:rPr sz="2600" b="0" spc="26" dirty="0">
                <a:solidFill>
                  <a:schemeClr val="tx1"/>
                </a:solidFill>
              </a:rPr>
              <a:t>me</a:t>
            </a:r>
            <a:r>
              <a:rPr sz="2600" b="0" spc="221" dirty="0">
                <a:solidFill>
                  <a:schemeClr val="tx1"/>
                </a:solidFill>
              </a:rPr>
              <a:t>a</a:t>
            </a:r>
            <a:r>
              <a:rPr sz="2600" b="0" spc="79" dirty="0">
                <a:solidFill>
                  <a:schemeClr val="tx1"/>
                </a:solidFill>
              </a:rPr>
              <a:t>n</a:t>
            </a:r>
            <a:r>
              <a:rPr sz="2600" b="0" spc="-101" dirty="0">
                <a:solidFill>
                  <a:schemeClr val="tx1"/>
                </a:solidFill>
              </a:rPr>
              <a:t> </a:t>
            </a:r>
            <a:r>
              <a:rPr sz="2600" b="0" spc="49" dirty="0">
                <a:solidFill>
                  <a:schemeClr val="tx1"/>
                </a:solidFill>
              </a:rPr>
              <a:t>th</a:t>
            </a:r>
            <a:r>
              <a:rPr sz="2600" b="0" spc="216" dirty="0">
                <a:solidFill>
                  <a:schemeClr val="tx1"/>
                </a:solidFill>
              </a:rPr>
              <a:t>a</a:t>
            </a:r>
            <a:r>
              <a:rPr sz="2600" b="0" spc="207" dirty="0">
                <a:solidFill>
                  <a:schemeClr val="tx1"/>
                </a:solidFill>
              </a:rPr>
              <a:t>t</a:t>
            </a:r>
            <a:r>
              <a:rPr sz="2600" b="0" spc="62" dirty="0">
                <a:solidFill>
                  <a:schemeClr val="tx1"/>
                </a:solidFill>
              </a:rPr>
              <a:t> </a:t>
            </a:r>
            <a:r>
              <a:rPr sz="2600" b="0" spc="4" dirty="0">
                <a:solidFill>
                  <a:schemeClr val="tx1"/>
                </a:solidFill>
              </a:rPr>
              <a:t>c</a:t>
            </a:r>
            <a:r>
              <a:rPr sz="2600" b="0" spc="44" dirty="0">
                <a:solidFill>
                  <a:schemeClr val="tx1"/>
                </a:solidFill>
              </a:rPr>
              <a:t>a</a:t>
            </a:r>
            <a:r>
              <a:rPr sz="2600" b="0" spc="9" dirty="0">
                <a:solidFill>
                  <a:schemeClr val="tx1"/>
                </a:solidFill>
              </a:rPr>
              <a:t>n</a:t>
            </a:r>
            <a:r>
              <a:rPr sz="2600" b="0" spc="79" dirty="0">
                <a:solidFill>
                  <a:schemeClr val="tx1"/>
                </a:solidFill>
              </a:rPr>
              <a:t>c</a:t>
            </a:r>
            <a:r>
              <a:rPr sz="2600" b="0" spc="110" dirty="0">
                <a:solidFill>
                  <a:schemeClr val="tx1"/>
                </a:solidFill>
              </a:rPr>
              <a:t>e</a:t>
            </a:r>
            <a:r>
              <a:rPr sz="2600" b="0" spc="40" dirty="0">
                <a:solidFill>
                  <a:schemeClr val="tx1"/>
                </a:solidFill>
              </a:rPr>
              <a:t>r</a:t>
            </a:r>
            <a:r>
              <a:rPr sz="2600" b="0" spc="84" dirty="0">
                <a:solidFill>
                  <a:schemeClr val="tx1"/>
                </a:solidFill>
              </a:rPr>
              <a:t> </a:t>
            </a:r>
            <a:r>
              <a:rPr sz="2600" b="0" spc="-26" dirty="0">
                <a:solidFill>
                  <a:schemeClr val="tx1"/>
                </a:solidFill>
              </a:rPr>
              <a:t>is</a:t>
            </a:r>
            <a:r>
              <a:rPr sz="2600" b="0" spc="62" dirty="0">
                <a:solidFill>
                  <a:schemeClr val="tx1"/>
                </a:solidFill>
              </a:rPr>
              <a:t> </a:t>
            </a:r>
            <a:r>
              <a:rPr sz="2600" b="0" spc="26" dirty="0">
                <a:solidFill>
                  <a:schemeClr val="tx1"/>
                </a:solidFill>
              </a:rPr>
              <a:t>pres</a:t>
            </a:r>
            <a:r>
              <a:rPr sz="2600" b="0" spc="199" dirty="0">
                <a:solidFill>
                  <a:schemeClr val="tx1"/>
                </a:solidFill>
              </a:rPr>
              <a:t>e</a:t>
            </a:r>
            <a:r>
              <a:rPr sz="2600" b="0" spc="106" dirty="0">
                <a:solidFill>
                  <a:schemeClr val="tx1"/>
                </a:solidFill>
              </a:rPr>
              <a:t>nt,</a:t>
            </a:r>
            <a:r>
              <a:rPr sz="2600" b="0" spc="-53" dirty="0">
                <a:solidFill>
                  <a:schemeClr val="tx1"/>
                </a:solidFill>
              </a:rPr>
              <a:t> </a:t>
            </a:r>
            <a:r>
              <a:rPr sz="2600" b="0" spc="44" dirty="0">
                <a:solidFill>
                  <a:schemeClr val="tx1"/>
                </a:solidFill>
              </a:rPr>
              <a:t>a</a:t>
            </a:r>
            <a:r>
              <a:rPr sz="2600" b="0" spc="88" dirty="0">
                <a:solidFill>
                  <a:schemeClr val="tx1"/>
                </a:solidFill>
              </a:rPr>
              <a:t>nd</a:t>
            </a:r>
            <a:r>
              <a:rPr sz="2600" b="0" spc="101" dirty="0">
                <a:solidFill>
                  <a:schemeClr val="tx1"/>
                </a:solidFill>
              </a:rPr>
              <a:t> </a:t>
            </a:r>
            <a:r>
              <a:rPr sz="2600" b="0" spc="79" dirty="0">
                <a:solidFill>
                  <a:schemeClr val="tx1"/>
                </a:solidFill>
              </a:rPr>
              <a:t>norm</a:t>
            </a:r>
            <a:r>
              <a:rPr sz="2600" b="0" spc="287" dirty="0">
                <a:solidFill>
                  <a:schemeClr val="tx1"/>
                </a:solidFill>
              </a:rPr>
              <a:t>a</a:t>
            </a:r>
            <a:r>
              <a:rPr sz="2600" b="0" spc="88" dirty="0">
                <a:solidFill>
                  <a:schemeClr val="tx1"/>
                </a:solidFill>
              </a:rPr>
              <a:t>l</a:t>
            </a:r>
            <a:r>
              <a:rPr sz="2600" b="0" spc="-22" dirty="0">
                <a:solidFill>
                  <a:schemeClr val="tx1"/>
                </a:solidFill>
              </a:rPr>
              <a:t> </a:t>
            </a:r>
            <a:r>
              <a:rPr sz="2600" b="0" spc="40" dirty="0">
                <a:solidFill>
                  <a:schemeClr val="tx1"/>
                </a:solidFill>
              </a:rPr>
              <a:t>results</a:t>
            </a:r>
            <a:r>
              <a:rPr sz="2600" b="0" spc="26" dirty="0">
                <a:solidFill>
                  <a:schemeClr val="tx1"/>
                </a:solidFill>
              </a:rPr>
              <a:t> </a:t>
            </a:r>
            <a:r>
              <a:rPr sz="2600" b="0" spc="106" dirty="0">
                <a:solidFill>
                  <a:schemeClr val="tx1"/>
                </a:solidFill>
              </a:rPr>
              <a:t>don't</a:t>
            </a:r>
            <a:r>
              <a:rPr sz="2600" b="0" spc="251" dirty="0">
                <a:solidFill>
                  <a:schemeClr val="tx1"/>
                </a:solidFill>
              </a:rPr>
              <a:t> </a:t>
            </a:r>
            <a:r>
              <a:rPr sz="2600" b="0" spc="13" dirty="0">
                <a:solidFill>
                  <a:schemeClr val="tx1"/>
                </a:solidFill>
              </a:rPr>
              <a:t>me</a:t>
            </a:r>
            <a:r>
              <a:rPr sz="2600" b="0" spc="243" dirty="0">
                <a:solidFill>
                  <a:schemeClr val="tx1"/>
                </a:solidFill>
              </a:rPr>
              <a:t>a</a:t>
            </a:r>
            <a:r>
              <a:rPr sz="2600" b="0" dirty="0">
                <a:solidFill>
                  <a:schemeClr val="tx1"/>
                </a:solidFill>
              </a:rPr>
              <a:t>n</a:t>
            </a:r>
            <a:r>
              <a:rPr sz="2600" b="0" spc="-84" dirty="0">
                <a:solidFill>
                  <a:schemeClr val="tx1"/>
                </a:solidFill>
              </a:rPr>
              <a:t> </a:t>
            </a:r>
            <a:r>
              <a:rPr sz="2600" b="0" spc="57" dirty="0">
                <a:solidFill>
                  <a:schemeClr val="tx1"/>
                </a:solidFill>
              </a:rPr>
              <a:t>th</a:t>
            </a:r>
            <a:r>
              <a:rPr sz="2600" b="0" spc="265" dirty="0">
                <a:solidFill>
                  <a:schemeClr val="tx1"/>
                </a:solidFill>
              </a:rPr>
              <a:t>a</a:t>
            </a:r>
            <a:r>
              <a:rPr sz="2600" b="0" spc="172" dirty="0">
                <a:solidFill>
                  <a:schemeClr val="tx1"/>
                </a:solidFill>
              </a:rPr>
              <a:t>t</a:t>
            </a:r>
            <a:r>
              <a:rPr sz="2600" b="0" dirty="0">
                <a:solidFill>
                  <a:schemeClr val="tx1"/>
                </a:solidFill>
              </a:rPr>
              <a:t> </a:t>
            </a:r>
            <a:r>
              <a:rPr sz="2600" b="0" spc="101" dirty="0">
                <a:solidFill>
                  <a:schemeClr val="tx1"/>
                </a:solidFill>
              </a:rPr>
              <a:t>there</a:t>
            </a:r>
            <a:r>
              <a:rPr sz="2600" b="0" spc="221" dirty="0">
                <a:solidFill>
                  <a:schemeClr val="tx1"/>
                </a:solidFill>
              </a:rPr>
              <a:t> </a:t>
            </a:r>
            <a:r>
              <a:rPr sz="2600" b="0" spc="-49" dirty="0">
                <a:solidFill>
                  <a:schemeClr val="tx1"/>
                </a:solidFill>
              </a:rPr>
              <a:t>is</a:t>
            </a:r>
            <a:r>
              <a:rPr sz="2600" b="0" spc="106" dirty="0">
                <a:solidFill>
                  <a:schemeClr val="tx1"/>
                </a:solidFill>
              </a:rPr>
              <a:t> </a:t>
            </a:r>
            <a:r>
              <a:rPr sz="2600" b="0" spc="66" dirty="0">
                <a:solidFill>
                  <a:schemeClr val="tx1"/>
                </a:solidFill>
              </a:rPr>
              <a:t>no</a:t>
            </a:r>
            <a:r>
              <a:rPr sz="2600" b="0" spc="-9" dirty="0">
                <a:solidFill>
                  <a:schemeClr val="tx1"/>
                </a:solidFill>
              </a:rPr>
              <a:t> </a:t>
            </a:r>
            <a:r>
              <a:rPr sz="2600" b="0" spc="4" dirty="0">
                <a:solidFill>
                  <a:schemeClr val="tx1"/>
                </a:solidFill>
              </a:rPr>
              <a:t>c</a:t>
            </a:r>
            <a:r>
              <a:rPr sz="2600" b="0" spc="44" dirty="0">
                <a:solidFill>
                  <a:schemeClr val="tx1"/>
                </a:solidFill>
              </a:rPr>
              <a:t>a</a:t>
            </a:r>
            <a:r>
              <a:rPr sz="2600" b="0" spc="9" dirty="0">
                <a:solidFill>
                  <a:schemeClr val="tx1"/>
                </a:solidFill>
              </a:rPr>
              <a:t>n</a:t>
            </a:r>
            <a:r>
              <a:rPr sz="2600" b="0" spc="79" dirty="0">
                <a:solidFill>
                  <a:schemeClr val="tx1"/>
                </a:solidFill>
              </a:rPr>
              <a:t>c</a:t>
            </a:r>
            <a:r>
              <a:rPr sz="2600" b="0" spc="53" dirty="0">
                <a:solidFill>
                  <a:schemeClr val="tx1"/>
                </a:solidFill>
              </a:rPr>
              <a:t>er.</a:t>
            </a:r>
            <a:endParaRPr sz="2600" b="0" dirty="0">
              <a:solidFill>
                <a:schemeClr val="tx1"/>
              </a:solidFill>
            </a:endParaRPr>
          </a:p>
          <a:p>
            <a:pPr marL="123832" marR="4483" indent="19611">
              <a:lnSpc>
                <a:spcPct val="111500"/>
              </a:lnSpc>
              <a:spcBef>
                <a:spcPts val="750"/>
              </a:spcBef>
            </a:pPr>
            <a:r>
              <a:rPr sz="2600" b="0" spc="22" dirty="0">
                <a:solidFill>
                  <a:schemeClr val="tx1"/>
                </a:solidFill>
              </a:rPr>
              <a:t>If</a:t>
            </a:r>
            <a:r>
              <a:rPr sz="2600" b="0" spc="-93" dirty="0">
                <a:solidFill>
                  <a:schemeClr val="tx1"/>
                </a:solidFill>
              </a:rPr>
              <a:t> </a:t>
            </a:r>
            <a:r>
              <a:rPr sz="2600" b="0" spc="-66" dirty="0">
                <a:solidFill>
                  <a:schemeClr val="tx1"/>
                </a:solidFill>
              </a:rPr>
              <a:t>c</a:t>
            </a:r>
            <a:r>
              <a:rPr sz="2600" b="0" spc="150" dirty="0">
                <a:solidFill>
                  <a:schemeClr val="tx1"/>
                </a:solidFill>
              </a:rPr>
              <a:t>a</a:t>
            </a:r>
            <a:r>
              <a:rPr sz="2600" b="0" spc="-26" dirty="0">
                <a:solidFill>
                  <a:schemeClr val="tx1"/>
                </a:solidFill>
              </a:rPr>
              <a:t>n</a:t>
            </a:r>
            <a:r>
              <a:rPr sz="2600" b="0" spc="49" dirty="0">
                <a:solidFill>
                  <a:schemeClr val="tx1"/>
                </a:solidFill>
              </a:rPr>
              <a:t>c</a:t>
            </a:r>
            <a:r>
              <a:rPr sz="2600" b="0" spc="35" dirty="0">
                <a:solidFill>
                  <a:schemeClr val="tx1"/>
                </a:solidFill>
              </a:rPr>
              <a:t>er</a:t>
            </a:r>
            <a:r>
              <a:rPr sz="2600" b="0" spc="168" dirty="0">
                <a:solidFill>
                  <a:schemeClr val="tx1"/>
                </a:solidFill>
              </a:rPr>
              <a:t> </a:t>
            </a:r>
            <a:r>
              <a:rPr sz="2600" b="0" spc="-49" dirty="0">
                <a:solidFill>
                  <a:schemeClr val="tx1"/>
                </a:solidFill>
              </a:rPr>
              <a:t>is</a:t>
            </a:r>
            <a:r>
              <a:rPr sz="2600" b="0" spc="-84" dirty="0">
                <a:solidFill>
                  <a:schemeClr val="tx1"/>
                </a:solidFill>
              </a:rPr>
              <a:t> </a:t>
            </a:r>
            <a:r>
              <a:rPr sz="2600" b="0" spc="97" dirty="0">
                <a:solidFill>
                  <a:schemeClr val="tx1"/>
                </a:solidFill>
              </a:rPr>
              <a:t>foun</a:t>
            </a:r>
            <a:r>
              <a:rPr sz="2600" b="0" spc="256" dirty="0">
                <a:solidFill>
                  <a:schemeClr val="tx1"/>
                </a:solidFill>
              </a:rPr>
              <a:t>d</a:t>
            </a:r>
            <a:r>
              <a:rPr sz="2600" b="0" spc="401" dirty="0">
                <a:solidFill>
                  <a:schemeClr val="tx1"/>
                </a:solidFill>
              </a:rPr>
              <a:t>,</a:t>
            </a:r>
            <a:r>
              <a:rPr sz="2600" b="0" spc="-260" dirty="0">
                <a:solidFill>
                  <a:schemeClr val="tx1"/>
                </a:solidFill>
              </a:rPr>
              <a:t> </a:t>
            </a:r>
            <a:r>
              <a:rPr sz="2600" b="0" spc="31" dirty="0">
                <a:solidFill>
                  <a:schemeClr val="tx1"/>
                </a:solidFill>
              </a:rPr>
              <a:t>n</a:t>
            </a:r>
            <a:r>
              <a:rPr sz="2600" b="0" spc="154" dirty="0">
                <a:solidFill>
                  <a:schemeClr val="tx1"/>
                </a:solidFill>
              </a:rPr>
              <a:t>e</a:t>
            </a:r>
            <a:r>
              <a:rPr sz="2600" b="0" spc="79" dirty="0">
                <a:solidFill>
                  <a:schemeClr val="tx1"/>
                </a:solidFill>
              </a:rPr>
              <a:t>ith</a:t>
            </a:r>
            <a:r>
              <a:rPr sz="2600" b="0" spc="243" dirty="0">
                <a:solidFill>
                  <a:schemeClr val="tx1"/>
                </a:solidFill>
              </a:rPr>
              <a:t>e</a:t>
            </a:r>
            <a:r>
              <a:rPr sz="2600" b="0" spc="40" dirty="0">
                <a:solidFill>
                  <a:schemeClr val="tx1"/>
                </a:solidFill>
              </a:rPr>
              <a:t>r</a:t>
            </a:r>
            <a:r>
              <a:rPr sz="2600" b="0" spc="-75" dirty="0">
                <a:solidFill>
                  <a:schemeClr val="tx1"/>
                </a:solidFill>
              </a:rPr>
              <a:t> </a:t>
            </a:r>
            <a:r>
              <a:rPr sz="2600" b="0" spc="79" dirty="0">
                <a:solidFill>
                  <a:schemeClr val="tx1"/>
                </a:solidFill>
              </a:rPr>
              <a:t>test</a:t>
            </a:r>
            <a:r>
              <a:rPr sz="2600" b="0" spc="124" dirty="0">
                <a:solidFill>
                  <a:schemeClr val="tx1"/>
                </a:solidFill>
              </a:rPr>
              <a:t> </a:t>
            </a:r>
            <a:r>
              <a:rPr sz="2600" b="0" spc="-66" dirty="0">
                <a:solidFill>
                  <a:schemeClr val="tx1"/>
                </a:solidFill>
              </a:rPr>
              <a:t>c</a:t>
            </a:r>
            <a:r>
              <a:rPr sz="2600" b="0" spc="150" dirty="0">
                <a:solidFill>
                  <a:schemeClr val="tx1"/>
                </a:solidFill>
              </a:rPr>
              <a:t>a</a:t>
            </a:r>
            <a:r>
              <a:rPr sz="2600" b="0" spc="79" dirty="0">
                <a:solidFill>
                  <a:schemeClr val="tx1"/>
                </a:solidFill>
              </a:rPr>
              <a:t>n</a:t>
            </a:r>
            <a:r>
              <a:rPr sz="2600" b="0" spc="-101" dirty="0">
                <a:solidFill>
                  <a:schemeClr val="tx1"/>
                </a:solidFill>
              </a:rPr>
              <a:t> </a:t>
            </a:r>
            <a:r>
              <a:rPr sz="2600" b="0" spc="97" dirty="0">
                <a:solidFill>
                  <a:schemeClr val="tx1"/>
                </a:solidFill>
              </a:rPr>
              <a:t>tell</a:t>
            </a:r>
            <a:r>
              <a:rPr sz="2600" b="0" spc="154" dirty="0">
                <a:solidFill>
                  <a:schemeClr val="tx1"/>
                </a:solidFill>
              </a:rPr>
              <a:t> </a:t>
            </a:r>
            <a:r>
              <a:rPr sz="2600" b="0" spc="110" dirty="0">
                <a:solidFill>
                  <a:schemeClr val="tx1"/>
                </a:solidFill>
              </a:rPr>
              <a:t>how</a:t>
            </a:r>
            <a:r>
              <a:rPr sz="2600" b="0" spc="97" dirty="0">
                <a:solidFill>
                  <a:schemeClr val="tx1"/>
                </a:solidFill>
              </a:rPr>
              <a:t> </a:t>
            </a:r>
            <a:r>
              <a:rPr sz="2600" b="0" spc="44" dirty="0">
                <a:solidFill>
                  <a:schemeClr val="tx1"/>
                </a:solidFill>
              </a:rPr>
              <a:t>li</a:t>
            </a:r>
            <a:r>
              <a:rPr sz="2600" b="0" spc="168" dirty="0">
                <a:solidFill>
                  <a:schemeClr val="tx1"/>
                </a:solidFill>
              </a:rPr>
              <a:t>k</a:t>
            </a:r>
            <a:r>
              <a:rPr sz="2600" b="0" spc="35" dirty="0">
                <a:solidFill>
                  <a:schemeClr val="tx1"/>
                </a:solidFill>
              </a:rPr>
              <a:t>ely</a:t>
            </a:r>
            <a:r>
              <a:rPr sz="2600" b="0" spc="22" dirty="0">
                <a:solidFill>
                  <a:schemeClr val="tx1"/>
                </a:solidFill>
              </a:rPr>
              <a:t> </a:t>
            </a:r>
            <a:r>
              <a:rPr sz="2600" b="0" spc="115" dirty="0">
                <a:solidFill>
                  <a:schemeClr val="tx1"/>
                </a:solidFill>
              </a:rPr>
              <a:t>the</a:t>
            </a:r>
            <a:r>
              <a:rPr sz="2600" b="0" spc="97" dirty="0">
                <a:solidFill>
                  <a:schemeClr val="tx1"/>
                </a:solidFill>
              </a:rPr>
              <a:t> </a:t>
            </a:r>
            <a:r>
              <a:rPr sz="2600" b="0" spc="-84" dirty="0">
                <a:solidFill>
                  <a:schemeClr val="tx1"/>
                </a:solidFill>
              </a:rPr>
              <a:t>c</a:t>
            </a:r>
            <a:r>
              <a:rPr sz="2600" b="0" spc="137" dirty="0">
                <a:solidFill>
                  <a:schemeClr val="tx1"/>
                </a:solidFill>
              </a:rPr>
              <a:t>a</a:t>
            </a:r>
            <a:r>
              <a:rPr sz="2600" b="0" spc="-13" dirty="0">
                <a:solidFill>
                  <a:schemeClr val="tx1"/>
                </a:solidFill>
              </a:rPr>
              <a:t>n</a:t>
            </a:r>
            <a:r>
              <a:rPr sz="2600" b="0" spc="66" dirty="0">
                <a:solidFill>
                  <a:schemeClr val="tx1"/>
                </a:solidFill>
              </a:rPr>
              <a:t>c</a:t>
            </a:r>
            <a:r>
              <a:rPr sz="2600" b="0" spc="35" dirty="0">
                <a:solidFill>
                  <a:schemeClr val="tx1"/>
                </a:solidFill>
              </a:rPr>
              <a:t>er</a:t>
            </a:r>
            <a:r>
              <a:rPr sz="2600" b="0" spc="137" dirty="0">
                <a:solidFill>
                  <a:schemeClr val="tx1"/>
                </a:solidFill>
              </a:rPr>
              <a:t> </a:t>
            </a:r>
            <a:r>
              <a:rPr sz="2600" b="0" spc="-26" dirty="0">
                <a:solidFill>
                  <a:schemeClr val="tx1"/>
                </a:solidFill>
              </a:rPr>
              <a:t>is</a:t>
            </a:r>
            <a:r>
              <a:rPr sz="2600" b="0" spc="-97" dirty="0">
                <a:solidFill>
                  <a:schemeClr val="tx1"/>
                </a:solidFill>
              </a:rPr>
              <a:t> </a:t>
            </a:r>
            <a:r>
              <a:rPr sz="2600" b="0" spc="163" dirty="0">
                <a:solidFill>
                  <a:schemeClr val="tx1"/>
                </a:solidFill>
              </a:rPr>
              <a:t>to</a:t>
            </a:r>
            <a:r>
              <a:rPr sz="2600" b="0" spc="13" dirty="0">
                <a:solidFill>
                  <a:schemeClr val="tx1"/>
                </a:solidFill>
              </a:rPr>
              <a:t> </a:t>
            </a:r>
            <a:r>
              <a:rPr sz="2600" b="0" spc="110" dirty="0">
                <a:solidFill>
                  <a:schemeClr val="tx1"/>
                </a:solidFill>
              </a:rPr>
              <a:t>grow</a:t>
            </a:r>
            <a:r>
              <a:rPr sz="2600" b="0" spc="124" dirty="0">
                <a:solidFill>
                  <a:schemeClr val="tx1"/>
                </a:solidFill>
              </a:rPr>
              <a:t> </a:t>
            </a:r>
            <a:r>
              <a:rPr sz="2600" b="0" spc="79" dirty="0">
                <a:solidFill>
                  <a:schemeClr val="tx1"/>
                </a:solidFill>
              </a:rPr>
              <a:t>a</a:t>
            </a:r>
            <a:r>
              <a:rPr sz="2600" b="0" spc="88" dirty="0">
                <a:solidFill>
                  <a:schemeClr val="tx1"/>
                </a:solidFill>
              </a:rPr>
              <a:t>nd</a:t>
            </a:r>
            <a:r>
              <a:rPr sz="2600" b="0" spc="-57" dirty="0">
                <a:solidFill>
                  <a:schemeClr val="tx1"/>
                </a:solidFill>
              </a:rPr>
              <a:t> </a:t>
            </a:r>
            <a:r>
              <a:rPr sz="2600" b="0" spc="9" dirty="0" smtClean="0">
                <a:solidFill>
                  <a:schemeClr val="tx1"/>
                </a:solidFill>
              </a:rPr>
              <a:t>spre</a:t>
            </a:r>
            <a:r>
              <a:rPr lang="en-US" sz="2600" b="0" spc="256" dirty="0" smtClean="0">
                <a:solidFill>
                  <a:schemeClr val="tx1"/>
                </a:solidFill>
              </a:rPr>
              <a:t>ad</a:t>
            </a:r>
            <a:r>
              <a:rPr sz="2600" b="0" spc="31" dirty="0" smtClean="0">
                <a:solidFill>
                  <a:schemeClr val="tx1"/>
                </a:solidFill>
              </a:rPr>
              <a:t>.</a:t>
            </a:r>
            <a:endParaRPr sz="2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42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017" y="524434"/>
            <a:ext cx="839096" cy="5813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8390291" y="4034"/>
            <a:ext cx="0" cy="564776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640079"/>
                </a:moveTo>
                <a:lnTo>
                  <a:pt x="0" y="0"/>
                </a:lnTo>
              </a:path>
            </a:pathLst>
          </a:custGeom>
          <a:ln w="4572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384241" y="4034"/>
            <a:ext cx="0" cy="6837829"/>
          </a:xfrm>
          <a:custGeom>
            <a:avLst/>
            <a:gdLst/>
            <a:ahLst/>
            <a:cxnLst/>
            <a:rect l="l" t="t" r="r" b="b"/>
            <a:pathLst>
              <a:path h="7749540">
                <a:moveTo>
                  <a:pt x="0" y="7749539"/>
                </a:moveTo>
                <a:lnTo>
                  <a:pt x="0" y="0"/>
                </a:lnTo>
              </a:path>
            </a:pathLst>
          </a:custGeom>
          <a:ln w="9144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1244749" y="551550"/>
            <a:ext cx="6526306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>
              <a:lnSpc>
                <a:spcPts val="3463"/>
              </a:lnSpc>
            </a:pPr>
            <a:r>
              <a:rPr sz="3200" spc="-243" dirty="0">
                <a:solidFill>
                  <a:srgbClr val="2F2F2F"/>
                </a:solidFill>
                <a:cs typeface="Arial"/>
              </a:rPr>
              <a:t>ACS</a:t>
            </a:r>
            <a:r>
              <a:rPr sz="3200" spc="344" dirty="0">
                <a:solidFill>
                  <a:srgbClr val="2F2F2F"/>
                </a:solidFill>
                <a:cs typeface="Arial"/>
              </a:rPr>
              <a:t> </a:t>
            </a:r>
            <a:r>
              <a:rPr sz="3200" spc="-326" dirty="0">
                <a:solidFill>
                  <a:srgbClr val="2F2F2F"/>
                </a:solidFill>
                <a:cs typeface="Arial"/>
              </a:rPr>
              <a:t>R</a:t>
            </a:r>
            <a:r>
              <a:rPr sz="3200" spc="-35" dirty="0">
                <a:solidFill>
                  <a:srgbClr val="2F2F2F"/>
                </a:solidFill>
                <a:cs typeface="Arial"/>
              </a:rPr>
              <a:t>e</a:t>
            </a:r>
            <a:r>
              <a:rPr sz="3200" spc="194" dirty="0">
                <a:solidFill>
                  <a:srgbClr val="2F2F2F"/>
                </a:solidFill>
                <a:cs typeface="Arial"/>
              </a:rPr>
              <a:t>c</a:t>
            </a:r>
            <a:r>
              <a:rPr sz="3200" spc="168" dirty="0">
                <a:solidFill>
                  <a:srgbClr val="2F2F2F"/>
                </a:solidFill>
                <a:cs typeface="Arial"/>
              </a:rPr>
              <a:t>ommend</a:t>
            </a:r>
            <a:r>
              <a:rPr sz="3200" spc="419" dirty="0">
                <a:solidFill>
                  <a:srgbClr val="2F2F2F"/>
                </a:solidFill>
                <a:cs typeface="Arial"/>
              </a:rPr>
              <a:t>a</a:t>
            </a:r>
            <a:r>
              <a:rPr sz="3200" spc="132" dirty="0">
                <a:solidFill>
                  <a:srgbClr val="2F2F2F"/>
                </a:solidFill>
                <a:cs typeface="Arial"/>
              </a:rPr>
              <a:t>tions</a:t>
            </a:r>
            <a:r>
              <a:rPr sz="3200" spc="150" dirty="0">
                <a:solidFill>
                  <a:srgbClr val="2F2F2F"/>
                </a:solidFill>
                <a:cs typeface="Arial"/>
              </a:rPr>
              <a:t> </a:t>
            </a:r>
            <a:r>
              <a:rPr sz="3200" spc="168" dirty="0">
                <a:solidFill>
                  <a:srgbClr val="2F2F2F"/>
                </a:solidFill>
                <a:cs typeface="Arial"/>
              </a:rPr>
              <a:t>for</a:t>
            </a:r>
            <a:r>
              <a:rPr sz="3200" spc="141" dirty="0">
                <a:solidFill>
                  <a:srgbClr val="2F2F2F"/>
                </a:solidFill>
                <a:cs typeface="Arial"/>
              </a:rPr>
              <a:t> </a:t>
            </a:r>
            <a:r>
              <a:rPr sz="3200" spc="172" dirty="0">
                <a:solidFill>
                  <a:srgbClr val="2F2F2F"/>
                </a:solidFill>
                <a:cs typeface="Arial"/>
              </a:rPr>
              <a:t>the</a:t>
            </a:r>
            <a:r>
              <a:rPr sz="3200" spc="357" dirty="0">
                <a:solidFill>
                  <a:srgbClr val="2F2F2F"/>
                </a:solidFill>
                <a:cs typeface="Arial"/>
              </a:rPr>
              <a:t> </a:t>
            </a:r>
            <a:r>
              <a:rPr sz="3200" spc="-441" dirty="0">
                <a:solidFill>
                  <a:srgbClr val="424242"/>
                </a:solidFill>
                <a:cs typeface="Arial"/>
              </a:rPr>
              <a:t>E</a:t>
            </a:r>
            <a:r>
              <a:rPr sz="3200" spc="154" dirty="0">
                <a:solidFill>
                  <a:srgbClr val="424242"/>
                </a:solidFill>
                <a:cs typeface="Arial"/>
              </a:rPr>
              <a:t>a</a:t>
            </a:r>
            <a:r>
              <a:rPr sz="3200" spc="234" dirty="0">
                <a:solidFill>
                  <a:srgbClr val="424242"/>
                </a:solidFill>
                <a:cs typeface="Arial"/>
              </a:rPr>
              <a:t>r</a:t>
            </a:r>
            <a:r>
              <a:rPr sz="3200" spc="93" dirty="0">
                <a:solidFill>
                  <a:srgbClr val="424242"/>
                </a:solidFill>
                <a:cs typeface="Arial"/>
              </a:rPr>
              <a:t>ly</a:t>
            </a:r>
            <a:endParaRPr sz="3200" dirty="0"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2933" y="1088087"/>
            <a:ext cx="6107765" cy="4612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033" algn="ctr">
              <a:buClr>
                <a:srgbClr val="565656"/>
              </a:buClr>
              <a:tabLst>
                <a:tab pos="430889" algn="l"/>
              </a:tabLst>
            </a:pPr>
            <a:r>
              <a:rPr sz="3200" spc="57" dirty="0">
                <a:solidFill>
                  <a:srgbClr val="2F2F2F"/>
                </a:solidFill>
                <a:cs typeface="Arial"/>
              </a:rPr>
              <a:t>Dete</a:t>
            </a:r>
            <a:r>
              <a:rPr sz="3200" spc="71" dirty="0">
                <a:solidFill>
                  <a:srgbClr val="2F2F2F"/>
                </a:solidFill>
                <a:cs typeface="Arial"/>
              </a:rPr>
              <a:t>c</a:t>
            </a:r>
            <a:r>
              <a:rPr sz="3200" spc="313" dirty="0">
                <a:solidFill>
                  <a:srgbClr val="2F2F2F"/>
                </a:solidFill>
                <a:cs typeface="Arial"/>
              </a:rPr>
              <a:t>t</a:t>
            </a:r>
            <a:r>
              <a:rPr sz="3200" spc="278" dirty="0">
                <a:solidFill>
                  <a:srgbClr val="2F2F2F"/>
                </a:solidFill>
                <a:cs typeface="Arial"/>
              </a:rPr>
              <a:t>i</a:t>
            </a:r>
            <a:r>
              <a:rPr sz="3200" spc="146" dirty="0">
                <a:solidFill>
                  <a:srgbClr val="2F2F2F"/>
                </a:solidFill>
                <a:cs typeface="Arial"/>
              </a:rPr>
              <a:t>on</a:t>
            </a:r>
            <a:r>
              <a:rPr sz="3200" spc="137" dirty="0">
                <a:solidFill>
                  <a:srgbClr val="2F2F2F"/>
                </a:solidFill>
                <a:cs typeface="Arial"/>
              </a:rPr>
              <a:t> </a:t>
            </a:r>
            <a:r>
              <a:rPr sz="3200" spc="146" dirty="0">
                <a:solidFill>
                  <a:srgbClr val="2F2F2F"/>
                </a:solidFill>
                <a:cs typeface="Arial"/>
              </a:rPr>
              <a:t>of</a:t>
            </a:r>
            <a:r>
              <a:rPr sz="3200" spc="260" dirty="0">
                <a:solidFill>
                  <a:srgbClr val="2F2F2F"/>
                </a:solidFill>
                <a:cs typeface="Arial"/>
              </a:rPr>
              <a:t> </a:t>
            </a:r>
            <a:r>
              <a:rPr sz="3200" spc="-185" dirty="0">
                <a:solidFill>
                  <a:srgbClr val="2F2F2F"/>
                </a:solidFill>
                <a:cs typeface="Arial"/>
              </a:rPr>
              <a:t>P</a:t>
            </a:r>
            <a:r>
              <a:rPr sz="3200" spc="168" dirty="0">
                <a:solidFill>
                  <a:srgbClr val="2F2F2F"/>
                </a:solidFill>
                <a:cs typeface="Arial"/>
              </a:rPr>
              <a:t>r</a:t>
            </a:r>
            <a:r>
              <a:rPr sz="3200" spc="75" dirty="0">
                <a:solidFill>
                  <a:srgbClr val="2F2F2F"/>
                </a:solidFill>
                <a:cs typeface="Arial"/>
              </a:rPr>
              <a:t>os</a:t>
            </a:r>
            <a:r>
              <a:rPr sz="3200" spc="269" dirty="0">
                <a:solidFill>
                  <a:srgbClr val="2F2F2F"/>
                </a:solidFill>
                <a:cs typeface="Arial"/>
              </a:rPr>
              <a:t>t</a:t>
            </a:r>
            <a:r>
              <a:rPr sz="3200" spc="-66" dirty="0">
                <a:solidFill>
                  <a:srgbClr val="2F2F2F"/>
                </a:solidFill>
                <a:cs typeface="Arial"/>
              </a:rPr>
              <a:t>a</a:t>
            </a:r>
            <a:r>
              <a:rPr sz="3200" spc="485" dirty="0">
                <a:solidFill>
                  <a:srgbClr val="2F2F2F"/>
                </a:solidFill>
                <a:cs typeface="Arial"/>
              </a:rPr>
              <a:t>t</a:t>
            </a:r>
            <a:r>
              <a:rPr sz="3200" spc="13" dirty="0">
                <a:solidFill>
                  <a:srgbClr val="2F2F2F"/>
                </a:solidFill>
                <a:cs typeface="Arial"/>
              </a:rPr>
              <a:t>e</a:t>
            </a:r>
            <a:r>
              <a:rPr sz="3200" spc="62" dirty="0">
                <a:solidFill>
                  <a:srgbClr val="2F2F2F"/>
                </a:solidFill>
                <a:cs typeface="Arial"/>
              </a:rPr>
              <a:t> </a:t>
            </a:r>
            <a:r>
              <a:rPr sz="3200" spc="-234" dirty="0">
                <a:solidFill>
                  <a:srgbClr val="424242"/>
                </a:solidFill>
                <a:cs typeface="Arial"/>
              </a:rPr>
              <a:t>C</a:t>
            </a:r>
            <a:r>
              <a:rPr sz="3200" spc="128" dirty="0">
                <a:solidFill>
                  <a:srgbClr val="424242"/>
                </a:solidFill>
                <a:cs typeface="Arial"/>
              </a:rPr>
              <a:t>a</a:t>
            </a:r>
            <a:r>
              <a:rPr sz="3200" spc="13" dirty="0">
                <a:solidFill>
                  <a:srgbClr val="424242"/>
                </a:solidFill>
                <a:cs typeface="Arial"/>
              </a:rPr>
              <a:t>n</a:t>
            </a:r>
            <a:r>
              <a:rPr sz="3200" spc="110" dirty="0">
                <a:solidFill>
                  <a:srgbClr val="424242"/>
                </a:solidFill>
                <a:cs typeface="Arial"/>
              </a:rPr>
              <a:t>c</a:t>
            </a:r>
            <a:r>
              <a:rPr sz="3200" spc="75" dirty="0">
                <a:solidFill>
                  <a:srgbClr val="424242"/>
                </a:solidFill>
                <a:cs typeface="Arial"/>
              </a:rPr>
              <a:t>er</a:t>
            </a:r>
            <a:endParaRPr sz="3200" dirty="0">
              <a:cs typeface="Arial"/>
            </a:endParaRPr>
          </a:p>
          <a:p>
            <a:pPr marL="26896" marR="282403" indent="-16249">
              <a:lnSpc>
                <a:spcPct val="110200"/>
              </a:lnSpc>
              <a:spcBef>
                <a:spcPts val="2484"/>
              </a:spcBef>
            </a:pPr>
            <a:r>
              <a:rPr sz="2600" spc="-251" dirty="0">
                <a:solidFill>
                  <a:srgbClr val="2F2F2F"/>
                </a:solidFill>
                <a:cs typeface="Times New Roman"/>
              </a:rPr>
              <a:t>ACS</a:t>
            </a:r>
            <a:r>
              <a:rPr sz="2600" spc="163" dirty="0">
                <a:solidFill>
                  <a:srgbClr val="2F2F2F"/>
                </a:solidFill>
                <a:cs typeface="Times New Roman"/>
              </a:rPr>
              <a:t> </a:t>
            </a:r>
            <a:r>
              <a:rPr sz="2600" spc="22" dirty="0">
                <a:solidFill>
                  <a:srgbClr val="2F2F2F"/>
                </a:solidFill>
                <a:cs typeface="Arial"/>
              </a:rPr>
              <a:t>does</a:t>
            </a:r>
            <a:r>
              <a:rPr sz="2600" spc="199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F2F2F"/>
                </a:solidFill>
                <a:cs typeface="Arial"/>
              </a:rPr>
              <a:t>not</a:t>
            </a:r>
            <a:r>
              <a:rPr sz="2600" spc="13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88" dirty="0">
                <a:solidFill>
                  <a:srgbClr val="2F2F2F"/>
                </a:solidFill>
                <a:cs typeface="Arial"/>
              </a:rPr>
              <a:t>support</a:t>
            </a:r>
            <a:r>
              <a:rPr sz="2600" spc="304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24" dirty="0">
                <a:solidFill>
                  <a:srgbClr val="2F2F2F"/>
                </a:solidFill>
                <a:cs typeface="Arial"/>
              </a:rPr>
              <a:t>r</a:t>
            </a:r>
            <a:r>
              <a:rPr sz="2600" spc="106" dirty="0">
                <a:solidFill>
                  <a:srgbClr val="2F2F2F"/>
                </a:solidFill>
                <a:cs typeface="Arial"/>
              </a:rPr>
              <a:t>outine</a:t>
            </a:r>
            <a:r>
              <a:rPr sz="2600" spc="7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01" dirty="0">
                <a:solidFill>
                  <a:srgbClr val="2F2F2F"/>
                </a:solidFill>
                <a:cs typeface="Arial"/>
              </a:rPr>
              <a:t>test</a:t>
            </a:r>
            <a:r>
              <a:rPr sz="2600" spc="309" dirty="0">
                <a:solidFill>
                  <a:srgbClr val="2F2F2F"/>
                </a:solidFill>
                <a:cs typeface="Arial"/>
              </a:rPr>
              <a:t>i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ng</a:t>
            </a:r>
            <a:r>
              <a:rPr sz="2600" spc="-180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282" dirty="0">
                <a:solidFill>
                  <a:srgbClr val="2F2F2F"/>
                </a:solidFill>
                <a:cs typeface="Arial"/>
              </a:rPr>
              <a:t>f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or pros</a:t>
            </a:r>
            <a:r>
              <a:rPr sz="2600" spc="234" dirty="0">
                <a:solidFill>
                  <a:srgbClr val="2F2F2F"/>
                </a:solidFill>
                <a:cs typeface="Arial"/>
              </a:rPr>
              <a:t>t</a:t>
            </a:r>
            <a:r>
              <a:rPr sz="2600" spc="-124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37" dirty="0">
                <a:solidFill>
                  <a:srgbClr val="2F2F2F"/>
                </a:solidFill>
                <a:cs typeface="Arial"/>
              </a:rPr>
              <a:t>te</a:t>
            </a:r>
            <a:r>
              <a:rPr sz="2600" spc="101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97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180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44" dirty="0">
                <a:solidFill>
                  <a:srgbClr val="2F2F2F"/>
                </a:solidFill>
                <a:cs typeface="Arial"/>
              </a:rPr>
              <a:t>ncer</a:t>
            </a:r>
            <a:r>
              <a:rPr sz="2600" spc="10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124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256" dirty="0">
                <a:solidFill>
                  <a:srgbClr val="2F2F2F"/>
                </a:solidFill>
                <a:cs typeface="Arial"/>
              </a:rPr>
              <a:t>t</a:t>
            </a:r>
            <a:r>
              <a:rPr sz="2600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476" dirty="0">
                <a:solidFill>
                  <a:srgbClr val="2F2F2F"/>
                </a:solidFill>
                <a:cs typeface="Arial"/>
              </a:rPr>
              <a:t>t</a:t>
            </a:r>
            <a:r>
              <a:rPr sz="2600" spc="132" dirty="0">
                <a:solidFill>
                  <a:srgbClr val="2F2F2F"/>
                </a:solidFill>
                <a:cs typeface="Arial"/>
              </a:rPr>
              <a:t>h</a:t>
            </a:r>
            <a:r>
              <a:rPr sz="2600" spc="-18" dirty="0">
                <a:solidFill>
                  <a:srgbClr val="2F2F2F"/>
                </a:solidFill>
                <a:cs typeface="Arial"/>
              </a:rPr>
              <a:t>i</a:t>
            </a:r>
            <a:r>
              <a:rPr sz="2600" spc="-180" dirty="0">
                <a:solidFill>
                  <a:srgbClr val="2F2F2F"/>
                </a:solidFill>
                <a:cs typeface="Arial"/>
              </a:rPr>
              <a:t>s</a:t>
            </a:r>
            <a:r>
              <a:rPr sz="2600" spc="-2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F2F2F"/>
                </a:solidFill>
                <a:cs typeface="Arial"/>
              </a:rPr>
              <a:t>time.</a:t>
            </a:r>
            <a:endParaRPr sz="2600" dirty="0">
              <a:cs typeface="Arial"/>
            </a:endParaRPr>
          </a:p>
          <a:p>
            <a:pPr marL="11206" marR="192190">
              <a:lnSpc>
                <a:spcPct val="111800"/>
              </a:lnSpc>
              <a:spcBef>
                <a:spcPts val="825"/>
              </a:spcBef>
            </a:pPr>
            <a:r>
              <a:rPr sz="2600" spc="-318" dirty="0">
                <a:solidFill>
                  <a:srgbClr val="2F2F2F"/>
                </a:solidFill>
                <a:cs typeface="Times New Roman"/>
              </a:rPr>
              <a:t>A</a:t>
            </a:r>
            <a:r>
              <a:rPr sz="2600" spc="238" dirty="0">
                <a:solidFill>
                  <a:srgbClr val="2F2F2F"/>
                </a:solidFill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cs typeface="Arial"/>
              </a:rPr>
              <a:t>he</a:t>
            </a:r>
            <a:r>
              <a:rPr sz="2600" spc="216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32" dirty="0">
                <a:solidFill>
                  <a:srgbClr val="2F2F2F"/>
                </a:solidFill>
                <a:cs typeface="Arial"/>
              </a:rPr>
              <a:t>lth</a:t>
            </a:r>
            <a:r>
              <a:rPr sz="2600" spc="-49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75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154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re</a:t>
            </a:r>
            <a:r>
              <a:rPr sz="2600" spc="57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F2F2F"/>
                </a:solidFill>
                <a:cs typeface="Arial"/>
              </a:rPr>
              <a:t>p</a:t>
            </a:r>
            <a:r>
              <a:rPr sz="2600" spc="159" dirty="0">
                <a:solidFill>
                  <a:srgbClr val="2F2F2F"/>
                </a:solidFill>
                <a:cs typeface="Arial"/>
              </a:rPr>
              <a:t>r</a:t>
            </a:r>
            <a:r>
              <a:rPr sz="2600" spc="119" dirty="0">
                <a:solidFill>
                  <a:srgbClr val="2F2F2F"/>
                </a:solidFill>
                <a:cs typeface="Arial"/>
              </a:rPr>
              <a:t>o</a:t>
            </a:r>
            <a:r>
              <a:rPr sz="2600" spc="190" dirty="0">
                <a:solidFill>
                  <a:srgbClr val="2F2F2F"/>
                </a:solidFill>
                <a:cs typeface="Arial"/>
              </a:rPr>
              <a:t>f</a:t>
            </a:r>
            <a:r>
              <a:rPr sz="2600" spc="-53" dirty="0">
                <a:solidFill>
                  <a:srgbClr val="2F2F2F"/>
                </a:solidFill>
                <a:cs typeface="Arial"/>
              </a:rPr>
              <a:t>ess</a:t>
            </a:r>
            <a:r>
              <a:rPr sz="2600" spc="101" dirty="0">
                <a:solidFill>
                  <a:srgbClr val="2F2F2F"/>
                </a:solidFill>
                <a:cs typeface="Arial"/>
              </a:rPr>
              <a:t>i</a:t>
            </a:r>
            <a:r>
              <a:rPr sz="2600" spc="26" dirty="0">
                <a:solidFill>
                  <a:srgbClr val="2F2F2F"/>
                </a:solidFill>
                <a:cs typeface="Arial"/>
              </a:rPr>
              <a:t>ona</a:t>
            </a:r>
            <a:r>
              <a:rPr sz="2600" spc="-36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97" dirty="0">
                <a:solidFill>
                  <a:srgbClr val="2F2F2F"/>
                </a:solidFill>
                <a:cs typeface="Arial"/>
              </a:rPr>
              <a:t>l</a:t>
            </a:r>
            <a:r>
              <a:rPr sz="2600" spc="-8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3" dirty="0">
                <a:solidFill>
                  <a:srgbClr val="2F2F2F"/>
                </a:solidFill>
                <a:cs typeface="Arial"/>
              </a:rPr>
              <a:t>s</a:t>
            </a:r>
            <a:r>
              <a:rPr sz="2600" spc="101" dirty="0">
                <a:solidFill>
                  <a:srgbClr val="2F2F2F"/>
                </a:solidFill>
                <a:cs typeface="Arial"/>
              </a:rPr>
              <a:t>hould</a:t>
            </a:r>
            <a:r>
              <a:rPr sz="2600" spc="3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13" dirty="0">
                <a:solidFill>
                  <a:srgbClr val="2F2F2F"/>
                </a:solidFill>
                <a:cs typeface="Arial"/>
              </a:rPr>
              <a:t>dis</a:t>
            </a:r>
            <a:r>
              <a:rPr sz="2600" spc="238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-75" dirty="0">
                <a:solidFill>
                  <a:srgbClr val="2F2F2F"/>
                </a:solidFill>
                <a:cs typeface="Arial"/>
              </a:rPr>
              <a:t>uss</a:t>
            </a:r>
            <a:r>
              <a:rPr sz="2600" spc="-40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F2F2F"/>
                </a:solidFill>
                <a:cs typeface="Arial"/>
              </a:rPr>
              <a:t>the</a:t>
            </a:r>
            <a:r>
              <a:rPr sz="2600" spc="20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93" dirty="0">
                <a:solidFill>
                  <a:srgbClr val="2F2F2F"/>
                </a:solidFill>
                <a:cs typeface="Arial"/>
              </a:rPr>
              <a:t>potentia</a:t>
            </a:r>
            <a:r>
              <a:rPr sz="2600" spc="-32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8" dirty="0">
                <a:solidFill>
                  <a:srgbClr val="2F2F2F"/>
                </a:solidFill>
                <a:cs typeface="Arial"/>
              </a:rPr>
              <a:t>l</a:t>
            </a:r>
            <a:r>
              <a:rPr sz="2600" spc="57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93" dirty="0">
                <a:solidFill>
                  <a:srgbClr val="2F2F2F"/>
                </a:solidFill>
                <a:cs typeface="Arial"/>
              </a:rPr>
              <a:t>benef</a:t>
            </a:r>
            <a:r>
              <a:rPr sz="2600" spc="18" dirty="0">
                <a:solidFill>
                  <a:srgbClr val="2F2F2F"/>
                </a:solidFill>
                <a:cs typeface="Arial"/>
              </a:rPr>
              <a:t>i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ts</a:t>
            </a:r>
            <a:r>
              <a:rPr sz="2600" spc="8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66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19" dirty="0">
                <a:solidFill>
                  <a:srgbClr val="2F2F2F"/>
                </a:solidFill>
                <a:cs typeface="Arial"/>
              </a:rPr>
              <a:t>nd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84" dirty="0">
                <a:solidFill>
                  <a:srgbClr val="2F2F2F"/>
                </a:solidFill>
                <a:cs typeface="Arial"/>
              </a:rPr>
              <a:t>limit</a:t>
            </a:r>
            <a:r>
              <a:rPr sz="2600" spc="221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tions</a:t>
            </a:r>
            <a:r>
              <a:rPr sz="2600" spc="17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97" dirty="0">
                <a:solidFill>
                  <a:srgbClr val="2F2F2F"/>
                </a:solidFill>
                <a:cs typeface="Arial"/>
              </a:rPr>
              <a:t>of</a:t>
            </a:r>
            <a:r>
              <a:rPr sz="2600" spc="6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p</a:t>
            </a:r>
            <a:r>
              <a:rPr sz="2600" spc="115" dirty="0">
                <a:solidFill>
                  <a:srgbClr val="2F2F2F"/>
                </a:solidFill>
                <a:cs typeface="Arial"/>
              </a:rPr>
              <a:t>r</a:t>
            </a:r>
            <a:r>
              <a:rPr sz="2600" spc="9" dirty="0">
                <a:solidFill>
                  <a:srgbClr val="2F2F2F"/>
                </a:solidFill>
                <a:cs typeface="Arial"/>
              </a:rPr>
              <a:t>ost</a:t>
            </a:r>
            <a:r>
              <a:rPr sz="2600" spc="154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37" dirty="0">
                <a:solidFill>
                  <a:srgbClr val="2F2F2F"/>
                </a:solidFill>
                <a:cs typeface="Arial"/>
              </a:rPr>
              <a:t>te</a:t>
            </a:r>
            <a:r>
              <a:rPr sz="2600" spc="101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3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66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44" dirty="0">
                <a:solidFill>
                  <a:srgbClr val="2F2F2F"/>
                </a:solidFill>
                <a:cs typeface="Arial"/>
              </a:rPr>
              <a:t>ncer </a:t>
            </a:r>
            <a:r>
              <a:rPr sz="2600" spc="146" dirty="0">
                <a:solidFill>
                  <a:srgbClr val="2F2F2F"/>
                </a:solidFill>
                <a:cs typeface="Arial"/>
              </a:rPr>
              <a:t>with</a:t>
            </a:r>
            <a:r>
              <a:rPr sz="2600" spc="247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men.</a:t>
            </a:r>
            <a:endParaRPr sz="2600" dirty="0">
              <a:cs typeface="Arial"/>
            </a:endParaRPr>
          </a:p>
          <a:p>
            <a:pPr marL="26896" marR="4483" indent="7845">
              <a:lnSpc>
                <a:spcPct val="112200"/>
              </a:lnSpc>
              <a:spcBef>
                <a:spcPts val="984"/>
              </a:spcBef>
            </a:pPr>
            <a:r>
              <a:rPr sz="2600" spc="-212" dirty="0">
                <a:solidFill>
                  <a:srgbClr val="2F2F2F"/>
                </a:solidFill>
                <a:cs typeface="Arial"/>
              </a:rPr>
              <a:t>P</a:t>
            </a:r>
            <a:r>
              <a:rPr sz="2600" spc="40" dirty="0">
                <a:solidFill>
                  <a:srgbClr val="2F2F2F"/>
                </a:solidFill>
                <a:cs typeface="Arial"/>
              </a:rPr>
              <a:t>rost</a:t>
            </a:r>
            <a:r>
              <a:rPr sz="2600" spc="146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19" dirty="0">
                <a:solidFill>
                  <a:srgbClr val="2F2F2F"/>
                </a:solidFill>
                <a:cs typeface="Arial"/>
              </a:rPr>
              <a:t>te</a:t>
            </a:r>
            <a:r>
              <a:rPr sz="2600" spc="110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97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180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-13" dirty="0">
                <a:solidFill>
                  <a:srgbClr val="2F2F2F"/>
                </a:solidFill>
                <a:cs typeface="Arial"/>
              </a:rPr>
              <a:t>n</a:t>
            </a:r>
            <a:r>
              <a:rPr sz="2600" spc="66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40" dirty="0">
                <a:solidFill>
                  <a:srgbClr val="2F2F2F"/>
                </a:solidFill>
                <a:cs typeface="Arial"/>
              </a:rPr>
              <a:t>er</a:t>
            </a:r>
            <a:r>
              <a:rPr sz="2600" spc="57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88" dirty="0">
                <a:solidFill>
                  <a:srgbClr val="2F2F2F"/>
                </a:solidFill>
                <a:cs typeface="Arial"/>
              </a:rPr>
              <a:t>testing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66" dirty="0">
                <a:solidFill>
                  <a:srgbClr val="2F2F2F"/>
                </a:solidFill>
                <a:cs typeface="Arial"/>
              </a:rPr>
              <a:t>should</a:t>
            </a:r>
            <a:r>
              <a:rPr sz="2600" spc="28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F2F2F"/>
                </a:solidFill>
                <a:cs typeface="Arial"/>
              </a:rPr>
              <a:t>not</a:t>
            </a:r>
            <a:r>
              <a:rPr sz="2600" spc="7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53" dirty="0">
                <a:solidFill>
                  <a:srgbClr val="2F2F2F"/>
                </a:solidFill>
                <a:cs typeface="Arial"/>
              </a:rPr>
              <a:t>be</a:t>
            </a:r>
            <a:r>
              <a:rPr sz="2600" spc="2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66" dirty="0">
                <a:solidFill>
                  <a:srgbClr val="2F2F2F"/>
                </a:solidFill>
                <a:cs typeface="Arial"/>
              </a:rPr>
              <a:t>done</a:t>
            </a:r>
            <a:r>
              <a:rPr sz="2600" spc="124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F2F2F"/>
                </a:solidFill>
                <a:cs typeface="Arial"/>
              </a:rPr>
              <a:t>wit</a:t>
            </a:r>
            <a:r>
              <a:rPr sz="2600" spc="-32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15" dirty="0">
                <a:solidFill>
                  <a:srgbClr val="2F2F2F"/>
                </a:solidFill>
                <a:cs typeface="Arial"/>
              </a:rPr>
              <a:t>hout</a:t>
            </a:r>
            <a:r>
              <a:rPr sz="2600" spc="3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71" dirty="0">
                <a:solidFill>
                  <a:srgbClr val="2F2F2F"/>
                </a:solidFill>
                <a:cs typeface="Arial"/>
              </a:rPr>
              <a:t>giv</a:t>
            </a:r>
            <a:r>
              <a:rPr sz="2600" spc="212" dirty="0">
                <a:solidFill>
                  <a:srgbClr val="2F2F2F"/>
                </a:solidFill>
                <a:cs typeface="Arial"/>
              </a:rPr>
              <a:t>i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ng</a:t>
            </a:r>
            <a:r>
              <a:rPr sz="2600" spc="-137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53" dirty="0">
                <a:solidFill>
                  <a:srgbClr val="2F2F2F"/>
                </a:solidFill>
                <a:cs typeface="Arial"/>
              </a:rPr>
              <a:t>e</a:t>
            </a:r>
            <a:r>
              <a:rPr sz="2600" spc="101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ch</a:t>
            </a:r>
            <a:r>
              <a:rPr sz="2600" spc="62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8" dirty="0">
                <a:solidFill>
                  <a:srgbClr val="2F2F2F"/>
                </a:solidFill>
                <a:cs typeface="Arial"/>
              </a:rPr>
              <a:t>m</a:t>
            </a:r>
            <a:r>
              <a:rPr sz="2600" spc="221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n</a:t>
            </a:r>
            <a:r>
              <a:rPr sz="2600" spc="-4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-243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185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40" dirty="0">
                <a:solidFill>
                  <a:srgbClr val="2F2F2F"/>
                </a:solidFill>
                <a:cs typeface="Arial"/>
              </a:rPr>
              <a:t>c</a:t>
            </a:r>
            <a:r>
              <a:rPr sz="2600" spc="-13" dirty="0">
                <a:solidFill>
                  <a:srgbClr val="2F2F2F"/>
                </a:solidFill>
                <a:cs typeface="Arial"/>
              </a:rPr>
              <a:t>h</a:t>
            </a:r>
            <a:r>
              <a:rPr sz="2600" spc="154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22" dirty="0">
                <a:solidFill>
                  <a:srgbClr val="2F2F2F"/>
                </a:solidFill>
                <a:cs typeface="Arial"/>
              </a:rPr>
              <a:t>nce</a:t>
            </a:r>
            <a:r>
              <a:rPr sz="2600" spc="-71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76" dirty="0">
                <a:solidFill>
                  <a:srgbClr val="2F2F2F"/>
                </a:solidFill>
                <a:cs typeface="Arial"/>
              </a:rPr>
              <a:t>to</a:t>
            </a:r>
            <a:r>
              <a:rPr sz="2600" spc="119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8" dirty="0">
                <a:solidFill>
                  <a:srgbClr val="2F2F2F"/>
                </a:solidFill>
                <a:cs typeface="Arial"/>
              </a:rPr>
              <a:t>m</a:t>
            </a:r>
            <a:r>
              <a:rPr sz="2600" spc="221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9" dirty="0">
                <a:solidFill>
                  <a:srgbClr val="2F2F2F"/>
                </a:solidFill>
                <a:cs typeface="Arial"/>
              </a:rPr>
              <a:t>ke</a:t>
            </a:r>
            <a:r>
              <a:rPr sz="2600" spc="-31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66" dirty="0">
                <a:solidFill>
                  <a:srgbClr val="2F2F2F"/>
                </a:solidFill>
                <a:cs typeface="Arial"/>
              </a:rPr>
              <a:t>a</a:t>
            </a:r>
            <a:r>
              <a:rPr sz="2600" spc="79" dirty="0">
                <a:solidFill>
                  <a:srgbClr val="2F2F2F"/>
                </a:solidFill>
                <a:cs typeface="Arial"/>
              </a:rPr>
              <a:t>n</a:t>
            </a:r>
            <a:r>
              <a:rPr sz="2600" spc="26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115" dirty="0">
                <a:solidFill>
                  <a:srgbClr val="2F2F2F"/>
                </a:solidFill>
                <a:cs typeface="Arial"/>
              </a:rPr>
              <a:t>informed</a:t>
            </a:r>
            <a:r>
              <a:rPr sz="2600" spc="168" dirty="0">
                <a:solidFill>
                  <a:srgbClr val="2F2F2F"/>
                </a:solidFill>
                <a:cs typeface="Arial"/>
              </a:rPr>
              <a:t> </a:t>
            </a:r>
            <a:r>
              <a:rPr sz="2600" spc="31" dirty="0">
                <a:solidFill>
                  <a:srgbClr val="2F2F2F"/>
                </a:solidFill>
                <a:cs typeface="Arial"/>
              </a:rPr>
              <a:t>decision.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87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923414">
              <a:lnSpc>
                <a:spcPct val="100000"/>
              </a:lnSpc>
            </a:pPr>
            <a:r>
              <a:rPr spc="20" dirty="0"/>
              <a:t>W</a:t>
            </a:r>
            <a:r>
              <a:rPr spc="-5" dirty="0"/>
              <a:t>h</a:t>
            </a:r>
            <a:r>
              <a:rPr spc="-20" dirty="0"/>
              <a:t>a</a:t>
            </a:r>
            <a:r>
              <a:rPr dirty="0"/>
              <a:t>t</a:t>
            </a:r>
            <a:r>
              <a:rPr spc="-20" dirty="0"/>
              <a:t> </a:t>
            </a:r>
            <a:r>
              <a:rPr spc="-35" dirty="0"/>
              <a:t>i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b</a:t>
            </a:r>
            <a:r>
              <a:rPr spc="-3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-20" dirty="0"/>
              <a:t> </a:t>
            </a:r>
            <a:r>
              <a:rPr spc="-3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spc="-25" dirty="0"/>
              <a:t>r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855" y="1306872"/>
            <a:ext cx="7091680" cy="287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r>
              <a:rPr sz="3150" spc="15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0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t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15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g</a:t>
            </a:r>
            <a:r>
              <a:rPr sz="3150" spc="-15" dirty="0">
                <a:latin typeface="Calibri"/>
                <a:cs typeface="Calibri"/>
              </a:rPr>
              <a:t>r</a:t>
            </a:r>
            <a:r>
              <a:rPr sz="3150" spc="10" dirty="0">
                <a:latin typeface="Calibri"/>
                <a:cs typeface="Calibri"/>
              </a:rPr>
              <a:t>ow</a:t>
            </a:r>
            <a:r>
              <a:rPr sz="3150" spc="25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h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f </a:t>
            </a:r>
            <a:r>
              <a:rPr sz="3150" spc="-15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bn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-15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m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17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-5" dirty="0">
                <a:latin typeface="Calibri"/>
                <a:cs typeface="Calibri"/>
              </a:rPr>
              <a:t>ll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  <a:p>
            <a:pPr marL="355600" marR="35560" indent="-342900">
              <a:lnSpc>
                <a:spcPts val="3660"/>
              </a:lnSpc>
              <a:spcBef>
                <a:spcPts val="244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ce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-15" dirty="0">
                <a:latin typeface="Calibri"/>
                <a:cs typeface="Calibri"/>
              </a:rPr>
              <a:t>l</a:t>
            </a:r>
            <a:r>
              <a:rPr sz="3150" spc="10" dirty="0">
                <a:latin typeface="Calibri"/>
                <a:cs typeface="Calibri"/>
              </a:rPr>
              <a:t>s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inv</a:t>
            </a:r>
            <a:r>
              <a:rPr sz="3150" spc="-5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dirty="0">
                <a:latin typeface="Calibri"/>
                <a:cs typeface="Calibri"/>
              </a:rPr>
              <a:t>ge</a:t>
            </a:r>
            <a:r>
              <a:rPr sz="3150" spc="17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-15" dirty="0">
                <a:latin typeface="Calibri"/>
                <a:cs typeface="Calibri"/>
              </a:rPr>
              <a:t>r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5" dirty="0">
                <a:latin typeface="Calibri"/>
                <a:cs typeface="Calibri"/>
              </a:rPr>
              <a:t>is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  <a:p>
            <a:pPr marL="355600" marR="5080" indent="-342900">
              <a:lnSpc>
                <a:spcPts val="3600"/>
              </a:lnSpc>
              <a:spcBef>
                <a:spcPts val="239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25" dirty="0">
                <a:latin typeface="Calibri"/>
                <a:cs typeface="Calibri"/>
              </a:rPr>
              <a:t>ce</a:t>
            </a:r>
            <a:r>
              <a:rPr sz="3150" dirty="0">
                <a:latin typeface="Calibri"/>
                <a:cs typeface="Calibri"/>
              </a:rPr>
              <a:t>r</a:t>
            </a:r>
            <a:r>
              <a:rPr sz="3150" spc="16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3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2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in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dirty="0">
                <a:latin typeface="Calibri"/>
                <a:cs typeface="Calibri"/>
              </a:rPr>
              <a:t>y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p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f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dirty="0">
                <a:latin typeface="Calibri"/>
                <a:cs typeface="Calibri"/>
              </a:rPr>
              <a:t>e </a:t>
            </a: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187" y="536537"/>
            <a:ext cx="1004494" cy="5801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8396344" y="8068"/>
            <a:ext cx="0" cy="5720603"/>
          </a:xfrm>
          <a:custGeom>
            <a:avLst/>
            <a:gdLst/>
            <a:ahLst/>
            <a:cxnLst/>
            <a:rect l="l" t="t" r="r" b="b"/>
            <a:pathLst>
              <a:path h="6483350">
                <a:moveTo>
                  <a:pt x="0" y="6483095"/>
                </a:moveTo>
                <a:lnTo>
                  <a:pt x="0" y="0"/>
                </a:lnTo>
              </a:path>
            </a:pathLst>
          </a:custGeom>
          <a:ln w="9144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386258" y="8069"/>
            <a:ext cx="0" cy="6833907"/>
          </a:xfrm>
          <a:custGeom>
            <a:avLst/>
            <a:gdLst/>
            <a:ahLst/>
            <a:cxnLst/>
            <a:rect l="l" t="t" r="r" b="b"/>
            <a:pathLst>
              <a:path h="7745095">
                <a:moveTo>
                  <a:pt x="0" y="7744967"/>
                </a:moveTo>
                <a:lnTo>
                  <a:pt x="0" y="0"/>
                </a:lnTo>
              </a:path>
            </a:pathLst>
          </a:custGeom>
          <a:ln w="9144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1256852" y="685800"/>
            <a:ext cx="6591748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3410"/>
              </a:lnSpc>
            </a:pPr>
            <a:r>
              <a:rPr sz="3200" spc="-216" dirty="0">
                <a:solidFill>
                  <a:srgbClr val="343434"/>
                </a:solidFill>
                <a:cs typeface="Arial"/>
              </a:rPr>
              <a:t>ACS</a:t>
            </a:r>
            <a:r>
              <a:rPr sz="3200" spc="379" dirty="0">
                <a:solidFill>
                  <a:srgbClr val="343434"/>
                </a:solidFill>
                <a:cs typeface="Arial"/>
              </a:rPr>
              <a:t> </a:t>
            </a:r>
            <a:r>
              <a:rPr sz="3200" spc="-331" dirty="0">
                <a:solidFill>
                  <a:srgbClr val="343434"/>
                </a:solidFill>
                <a:cs typeface="Arial"/>
              </a:rPr>
              <a:t>R</a:t>
            </a:r>
            <a:r>
              <a:rPr sz="3200" spc="13" dirty="0">
                <a:solidFill>
                  <a:srgbClr val="343434"/>
                </a:solidFill>
                <a:cs typeface="Arial"/>
              </a:rPr>
              <a:t>e</a:t>
            </a:r>
            <a:r>
              <a:rPr sz="3200" spc="154" dirty="0">
                <a:solidFill>
                  <a:srgbClr val="343434"/>
                </a:solidFill>
                <a:cs typeface="Arial"/>
              </a:rPr>
              <a:t>c</a:t>
            </a:r>
            <a:r>
              <a:rPr sz="3200" spc="207" dirty="0">
                <a:solidFill>
                  <a:srgbClr val="343434"/>
                </a:solidFill>
                <a:cs typeface="Arial"/>
              </a:rPr>
              <a:t>o</a:t>
            </a:r>
            <a:r>
              <a:rPr sz="3200" spc="600" dirty="0">
                <a:solidFill>
                  <a:srgbClr val="343434"/>
                </a:solidFill>
                <a:cs typeface="Arial"/>
              </a:rPr>
              <a:t>m</a:t>
            </a:r>
            <a:r>
              <a:rPr sz="3200" spc="159" dirty="0">
                <a:solidFill>
                  <a:srgbClr val="343434"/>
                </a:solidFill>
                <a:cs typeface="Arial"/>
              </a:rPr>
              <a:t>mend</a:t>
            </a:r>
            <a:r>
              <a:rPr sz="3200" spc="238" dirty="0">
                <a:solidFill>
                  <a:srgbClr val="343434"/>
                </a:solidFill>
                <a:cs typeface="Arial"/>
              </a:rPr>
              <a:t>a</a:t>
            </a:r>
            <a:r>
              <a:rPr sz="3200" spc="326" dirty="0">
                <a:solidFill>
                  <a:srgbClr val="343434"/>
                </a:solidFill>
                <a:cs typeface="Arial"/>
              </a:rPr>
              <a:t>t</a:t>
            </a:r>
            <a:r>
              <a:rPr sz="3200" spc="287" dirty="0">
                <a:solidFill>
                  <a:srgbClr val="343434"/>
                </a:solidFill>
                <a:cs typeface="Arial"/>
              </a:rPr>
              <a:t>i</a:t>
            </a:r>
            <a:r>
              <a:rPr sz="3200" spc="88" dirty="0">
                <a:solidFill>
                  <a:srgbClr val="343434"/>
                </a:solidFill>
                <a:cs typeface="Arial"/>
              </a:rPr>
              <a:t>ons</a:t>
            </a:r>
            <a:r>
              <a:rPr sz="3200" spc="49" dirty="0">
                <a:solidFill>
                  <a:srgbClr val="343434"/>
                </a:solidFill>
                <a:cs typeface="Arial"/>
              </a:rPr>
              <a:t> </a:t>
            </a:r>
            <a:r>
              <a:rPr sz="3200" spc="331" dirty="0">
                <a:solidFill>
                  <a:srgbClr val="343434"/>
                </a:solidFill>
                <a:cs typeface="Arial"/>
              </a:rPr>
              <a:t>f</a:t>
            </a:r>
            <a:r>
              <a:rPr sz="3200" spc="163" dirty="0">
                <a:solidFill>
                  <a:srgbClr val="343434"/>
                </a:solidFill>
                <a:cs typeface="Arial"/>
              </a:rPr>
              <a:t>or</a:t>
            </a:r>
            <a:r>
              <a:rPr sz="3200" spc="66" dirty="0">
                <a:solidFill>
                  <a:srgbClr val="343434"/>
                </a:solidFill>
                <a:cs typeface="Arial"/>
              </a:rPr>
              <a:t> </a:t>
            </a:r>
            <a:r>
              <a:rPr sz="3200" spc="591" dirty="0">
                <a:solidFill>
                  <a:srgbClr val="343434"/>
                </a:solidFill>
                <a:cs typeface="Arial"/>
              </a:rPr>
              <a:t>t</a:t>
            </a:r>
            <a:r>
              <a:rPr sz="3200" spc="110" dirty="0">
                <a:solidFill>
                  <a:srgbClr val="343434"/>
                </a:solidFill>
                <a:cs typeface="Arial"/>
              </a:rPr>
              <a:t>he</a:t>
            </a:r>
            <a:r>
              <a:rPr sz="3200" spc="141" dirty="0">
                <a:solidFill>
                  <a:srgbClr val="343434"/>
                </a:solidFill>
                <a:cs typeface="Arial"/>
              </a:rPr>
              <a:t> </a:t>
            </a:r>
            <a:r>
              <a:rPr sz="3200" spc="-379" dirty="0" smtClean="0">
                <a:solidFill>
                  <a:srgbClr val="444244"/>
                </a:solidFill>
                <a:cs typeface="Arial"/>
              </a:rPr>
              <a:t>E</a:t>
            </a:r>
            <a:r>
              <a:rPr sz="3200" spc="-115" dirty="0" smtClean="0">
                <a:solidFill>
                  <a:srgbClr val="444244"/>
                </a:solidFill>
                <a:cs typeface="Arial"/>
              </a:rPr>
              <a:t>a</a:t>
            </a:r>
            <a:r>
              <a:rPr sz="3200" spc="216" dirty="0" smtClean="0">
                <a:solidFill>
                  <a:srgbClr val="444244"/>
                </a:solidFill>
                <a:cs typeface="Arial"/>
              </a:rPr>
              <a:t>r</a:t>
            </a:r>
            <a:r>
              <a:rPr sz="3200" spc="93" dirty="0" smtClean="0">
                <a:solidFill>
                  <a:srgbClr val="444244"/>
                </a:solidFill>
                <a:cs typeface="Arial"/>
              </a:rPr>
              <a:t>ly</a:t>
            </a:r>
            <a:r>
              <a:rPr lang="en-US" sz="3200" spc="93" dirty="0" smtClean="0">
                <a:solidFill>
                  <a:srgbClr val="444244"/>
                </a:solidFill>
                <a:cs typeface="Arial"/>
              </a:rPr>
              <a:t> detection of prostate cancer</a:t>
            </a:r>
            <a:endParaRPr sz="3200" dirty="0"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5772" y="1905000"/>
            <a:ext cx="6559028" cy="1936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00" marR="302015" indent="-24654">
              <a:lnSpc>
                <a:spcPct val="114300"/>
              </a:lnSpc>
              <a:spcBef>
                <a:spcPts val="1165"/>
              </a:spcBef>
            </a:pPr>
            <a:r>
              <a:rPr sz="2600" spc="79" dirty="0" smtClean="0">
                <a:solidFill>
                  <a:srgbClr val="343434"/>
                </a:solidFill>
                <a:cs typeface="Arial"/>
              </a:rPr>
              <a:t>Th</a:t>
            </a:r>
            <a:r>
              <a:rPr sz="2600" spc="110" dirty="0" smtClean="0">
                <a:solidFill>
                  <a:srgbClr val="343434"/>
                </a:solidFill>
                <a:cs typeface="Arial"/>
              </a:rPr>
              <a:t>i</a:t>
            </a:r>
            <a:r>
              <a:rPr sz="2600" spc="-168" dirty="0" smtClean="0">
                <a:solidFill>
                  <a:srgbClr val="343434"/>
                </a:solidFill>
                <a:cs typeface="Arial"/>
              </a:rPr>
              <a:t>s</a:t>
            </a:r>
            <a:r>
              <a:rPr sz="2600" spc="119" dirty="0" smtClean="0">
                <a:solidFill>
                  <a:srgbClr val="343434"/>
                </a:solidFill>
                <a:cs typeface="Arial"/>
              </a:rPr>
              <a:t> </a:t>
            </a:r>
            <a:r>
              <a:rPr sz="2600" dirty="0">
                <a:solidFill>
                  <a:srgbClr val="242323"/>
                </a:solidFill>
                <a:cs typeface="Arial"/>
              </a:rPr>
              <a:t>dis</a:t>
            </a:r>
            <a:r>
              <a:rPr sz="2600" spc="287" dirty="0">
                <a:solidFill>
                  <a:srgbClr val="242323"/>
                </a:solidFill>
                <a:cs typeface="Arial"/>
              </a:rPr>
              <a:t>c</a:t>
            </a:r>
            <a:r>
              <a:rPr sz="2600" spc="44" dirty="0">
                <a:solidFill>
                  <a:srgbClr val="242323"/>
                </a:solidFill>
                <a:cs typeface="Arial"/>
              </a:rPr>
              <a:t>ussion</a:t>
            </a:r>
            <a:r>
              <a:rPr sz="2600" spc="132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35" dirty="0">
                <a:solidFill>
                  <a:srgbClr val="343434"/>
                </a:solidFill>
                <a:cs typeface="Arial"/>
              </a:rPr>
              <a:t>sh</a:t>
            </a:r>
            <a:r>
              <a:rPr sz="2600" spc="282" dirty="0">
                <a:solidFill>
                  <a:srgbClr val="343434"/>
                </a:solidFill>
                <a:cs typeface="Arial"/>
              </a:rPr>
              <a:t>o</a:t>
            </a:r>
            <a:r>
              <a:rPr sz="2600" spc="154" dirty="0">
                <a:solidFill>
                  <a:srgbClr val="343434"/>
                </a:solidFill>
                <a:cs typeface="Arial"/>
              </a:rPr>
              <a:t>u</a:t>
            </a:r>
            <a:r>
              <a:rPr sz="2600" spc="88" dirty="0">
                <a:solidFill>
                  <a:srgbClr val="343434"/>
                </a:solidFill>
                <a:cs typeface="Arial"/>
              </a:rPr>
              <a:t>ld</a:t>
            </a:r>
            <a:r>
              <a:rPr sz="2600" spc="79" dirty="0">
                <a:solidFill>
                  <a:srgbClr val="343434"/>
                </a:solidFill>
                <a:cs typeface="Arial"/>
              </a:rPr>
              <a:t> begin</a:t>
            </a:r>
            <a:r>
              <a:rPr sz="2600" spc="154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06" dirty="0">
                <a:solidFill>
                  <a:srgbClr val="242323"/>
                </a:solidFill>
                <a:cs typeface="Arial"/>
              </a:rPr>
              <a:t>in </a:t>
            </a:r>
            <a:r>
              <a:rPr sz="2600" spc="115" dirty="0">
                <a:solidFill>
                  <a:srgbClr val="242323"/>
                </a:solidFill>
                <a:cs typeface="Arial"/>
              </a:rPr>
              <a:t>m</a:t>
            </a:r>
            <a:r>
              <a:rPr sz="2600" spc="221" dirty="0">
                <a:solidFill>
                  <a:srgbClr val="242323"/>
                </a:solidFill>
                <a:cs typeface="Arial"/>
              </a:rPr>
              <a:t>e</a:t>
            </a:r>
            <a:r>
              <a:rPr sz="2600" spc="101" dirty="0">
                <a:solidFill>
                  <a:srgbClr val="242323"/>
                </a:solidFill>
                <a:cs typeface="Arial"/>
              </a:rPr>
              <a:t>n</a:t>
            </a:r>
            <a:r>
              <a:rPr sz="2600" spc="-53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216" dirty="0">
                <a:solidFill>
                  <a:srgbClr val="242323"/>
                </a:solidFill>
                <a:cs typeface="Arial"/>
              </a:rPr>
              <a:t>w</a:t>
            </a:r>
            <a:r>
              <a:rPr sz="2600" spc="110" dirty="0">
                <a:solidFill>
                  <a:srgbClr val="242323"/>
                </a:solidFill>
                <a:cs typeface="Arial"/>
              </a:rPr>
              <a:t>i</a:t>
            </a:r>
            <a:r>
              <a:rPr sz="2600" spc="485" dirty="0">
                <a:solidFill>
                  <a:srgbClr val="242323"/>
                </a:solidFill>
                <a:cs typeface="Arial"/>
              </a:rPr>
              <a:t>t</a:t>
            </a:r>
            <a:r>
              <a:rPr sz="2600" spc="49" dirty="0">
                <a:solidFill>
                  <a:srgbClr val="242323"/>
                </a:solidFill>
                <a:cs typeface="Arial"/>
              </a:rPr>
              <a:t>h</a:t>
            </a:r>
            <a:r>
              <a:rPr sz="2600" spc="31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35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199" dirty="0">
                <a:solidFill>
                  <a:srgbClr val="343434"/>
                </a:solidFill>
                <a:cs typeface="Arial"/>
              </a:rPr>
              <a:t>t </a:t>
            </a:r>
            <a:r>
              <a:rPr sz="2600" spc="18" dirty="0">
                <a:solidFill>
                  <a:srgbClr val="242323"/>
                </a:solidFill>
                <a:cs typeface="Arial"/>
              </a:rPr>
              <a:t>le</a:t>
            </a:r>
            <a:r>
              <a:rPr sz="2600" spc="141" dirty="0">
                <a:solidFill>
                  <a:srgbClr val="242323"/>
                </a:solidFill>
                <a:cs typeface="Arial"/>
              </a:rPr>
              <a:t>a</a:t>
            </a:r>
            <a:r>
              <a:rPr sz="2600" dirty="0">
                <a:solidFill>
                  <a:srgbClr val="242323"/>
                </a:solidFill>
                <a:cs typeface="Arial"/>
              </a:rPr>
              <a:t>st</a:t>
            </a:r>
            <a:r>
              <a:rPr sz="2600" spc="119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146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287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-35" dirty="0">
                <a:solidFill>
                  <a:srgbClr val="343434"/>
                </a:solidFill>
                <a:cs typeface="Arial"/>
              </a:rPr>
              <a:t>1</a:t>
            </a:r>
            <a:r>
              <a:rPr sz="2600" spc="44" dirty="0">
                <a:solidFill>
                  <a:srgbClr val="343434"/>
                </a:solidFill>
                <a:cs typeface="Arial"/>
              </a:rPr>
              <a:t>0-yea</a:t>
            </a:r>
            <a:r>
              <a:rPr sz="2600" spc="-379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06" dirty="0">
                <a:solidFill>
                  <a:srgbClr val="343434"/>
                </a:solidFill>
                <a:cs typeface="Arial"/>
              </a:rPr>
              <a:t>r</a:t>
            </a:r>
            <a:r>
              <a:rPr sz="2600" spc="49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88" dirty="0">
                <a:solidFill>
                  <a:srgbClr val="242323"/>
                </a:solidFill>
                <a:cs typeface="Arial"/>
              </a:rPr>
              <a:t>life</a:t>
            </a:r>
            <a:r>
              <a:rPr sz="2600" spc="9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31" dirty="0">
                <a:solidFill>
                  <a:srgbClr val="343434"/>
                </a:solidFill>
                <a:cs typeface="Arial"/>
              </a:rPr>
              <a:t>expecta</a:t>
            </a:r>
            <a:r>
              <a:rPr sz="2600" spc="-238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49" dirty="0">
                <a:solidFill>
                  <a:srgbClr val="343434"/>
                </a:solidFill>
                <a:cs typeface="Arial"/>
              </a:rPr>
              <a:t>nc</a:t>
            </a:r>
            <a:r>
              <a:rPr sz="2600" spc="199" dirty="0">
                <a:solidFill>
                  <a:srgbClr val="343434"/>
                </a:solidFill>
                <a:cs typeface="Arial"/>
              </a:rPr>
              <a:t>y</a:t>
            </a:r>
            <a:r>
              <a:rPr sz="2600" spc="-22" dirty="0">
                <a:solidFill>
                  <a:srgbClr val="242323"/>
                </a:solidFill>
                <a:cs typeface="Arial"/>
              </a:rPr>
              <a:t>.</a:t>
            </a:r>
            <a:r>
              <a:rPr sz="2600" spc="-57" dirty="0">
                <a:solidFill>
                  <a:srgbClr val="242323"/>
                </a:solidFill>
                <a:cs typeface="Arial"/>
              </a:rPr>
              <a:t>.</a:t>
            </a:r>
            <a:r>
              <a:rPr sz="2600" spc="124" dirty="0">
                <a:solidFill>
                  <a:srgbClr val="242323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373736" marR="508774" indent="-8405">
              <a:lnSpc>
                <a:spcPct val="112300"/>
              </a:lnSpc>
              <a:spcBef>
                <a:spcPts val="997"/>
              </a:spcBef>
            </a:pPr>
            <a:r>
              <a:rPr sz="2600" spc="26" dirty="0">
                <a:solidFill>
                  <a:srgbClr val="242323"/>
                </a:solidFill>
                <a:cs typeface="Arial"/>
              </a:rPr>
              <a:t>At</a:t>
            </a:r>
            <a:r>
              <a:rPr sz="2600" spc="185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13" dirty="0">
                <a:solidFill>
                  <a:srgbClr val="343434"/>
                </a:solidFill>
                <a:cs typeface="Arial"/>
              </a:rPr>
              <a:t>ag</a:t>
            </a:r>
            <a:r>
              <a:rPr sz="2600" spc="9" dirty="0">
                <a:solidFill>
                  <a:srgbClr val="343434"/>
                </a:solidFill>
                <a:cs typeface="Arial"/>
              </a:rPr>
              <a:t>e</a:t>
            </a:r>
            <a:r>
              <a:rPr sz="2600" spc="35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44" dirty="0">
                <a:solidFill>
                  <a:srgbClr val="343434"/>
                </a:solidFill>
                <a:cs typeface="Arial"/>
              </a:rPr>
              <a:t>50</a:t>
            </a:r>
            <a:r>
              <a:rPr sz="2600" spc="-53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93" dirty="0">
                <a:solidFill>
                  <a:srgbClr val="242323"/>
                </a:solidFill>
                <a:cs typeface="Arial"/>
              </a:rPr>
              <a:t>for</a:t>
            </a:r>
            <a:r>
              <a:rPr sz="2600" spc="247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93" dirty="0">
                <a:solidFill>
                  <a:srgbClr val="242323"/>
                </a:solidFill>
                <a:cs typeface="Arial"/>
              </a:rPr>
              <a:t>men</a:t>
            </a:r>
            <a:r>
              <a:rPr sz="2600" spc="62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79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172" dirty="0">
                <a:solidFill>
                  <a:srgbClr val="343434"/>
                </a:solidFill>
                <a:cs typeface="Arial"/>
              </a:rPr>
              <a:t>t</a:t>
            </a:r>
            <a:r>
              <a:rPr sz="2600" spc="66" dirty="0">
                <a:solidFill>
                  <a:srgbClr val="343434"/>
                </a:solidFill>
                <a:cs typeface="Arial"/>
              </a:rPr>
              <a:t> </a:t>
            </a:r>
            <a:r>
              <a:rPr sz="2600" dirty="0">
                <a:solidFill>
                  <a:srgbClr val="343434"/>
                </a:solidFill>
                <a:cs typeface="Arial"/>
              </a:rPr>
              <a:t>aver</a:t>
            </a:r>
            <a:r>
              <a:rPr sz="2600" spc="212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-26" dirty="0">
                <a:solidFill>
                  <a:srgbClr val="343434"/>
                </a:solidFill>
                <a:cs typeface="Arial"/>
              </a:rPr>
              <a:t>ge</a:t>
            </a:r>
            <a:r>
              <a:rPr sz="2600" spc="146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22" dirty="0">
                <a:solidFill>
                  <a:srgbClr val="242323"/>
                </a:solidFill>
                <a:cs typeface="Arial"/>
              </a:rPr>
              <a:t>risk</a:t>
            </a:r>
            <a:r>
              <a:rPr sz="2600" spc="40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62" dirty="0">
                <a:solidFill>
                  <a:srgbClr val="242323"/>
                </a:solidFill>
                <a:cs typeface="Arial"/>
              </a:rPr>
              <a:t>for</a:t>
            </a:r>
            <a:r>
              <a:rPr sz="2600" spc="247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62" dirty="0">
                <a:solidFill>
                  <a:srgbClr val="242323"/>
                </a:solidFill>
                <a:cs typeface="Arial"/>
              </a:rPr>
              <a:t>prostate</a:t>
            </a:r>
            <a:r>
              <a:rPr sz="2600" spc="40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84" dirty="0" smtClean="0">
                <a:solidFill>
                  <a:srgbClr val="242323"/>
                </a:solidFill>
                <a:cs typeface="Arial"/>
              </a:rPr>
              <a:t>c</a:t>
            </a:r>
            <a:r>
              <a:rPr sz="2600" spc="110" dirty="0" smtClean="0">
                <a:solidFill>
                  <a:srgbClr val="242323"/>
                </a:solidFill>
                <a:cs typeface="Arial"/>
              </a:rPr>
              <a:t>a</a:t>
            </a:r>
            <a:r>
              <a:rPr sz="2600" spc="9" dirty="0" smtClean="0">
                <a:solidFill>
                  <a:srgbClr val="242323"/>
                </a:solidFill>
                <a:cs typeface="Arial"/>
              </a:rPr>
              <a:t>n</a:t>
            </a:r>
            <a:r>
              <a:rPr sz="2600" spc="84" dirty="0" smtClean="0">
                <a:solidFill>
                  <a:srgbClr val="242323"/>
                </a:solidFill>
                <a:cs typeface="Arial"/>
              </a:rPr>
              <a:t>c</a:t>
            </a:r>
            <a:r>
              <a:rPr sz="2600" spc="110" dirty="0" smtClean="0">
                <a:solidFill>
                  <a:srgbClr val="242323"/>
                </a:solidFill>
                <a:cs typeface="Arial"/>
              </a:rPr>
              <a:t>e</a:t>
            </a:r>
            <a:r>
              <a:rPr sz="2600" spc="44" dirty="0" smtClean="0">
                <a:solidFill>
                  <a:srgbClr val="242323"/>
                </a:solidFill>
                <a:cs typeface="Arial"/>
              </a:rPr>
              <a:t>r</a:t>
            </a:r>
            <a:r>
              <a:rPr lang="en-US" sz="2600" spc="44" dirty="0" smtClean="0">
                <a:solidFill>
                  <a:srgbClr val="242323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410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8908416" cy="1169551"/>
          </a:xfrm>
        </p:spPr>
        <p:txBody>
          <a:bodyPr/>
          <a:lstStyle/>
          <a:p>
            <a:r>
              <a:rPr lang="en-US" sz="3600" spc="-216" dirty="0">
                <a:solidFill>
                  <a:srgbClr val="343434"/>
                </a:solidFill>
                <a:cs typeface="Arial"/>
              </a:rPr>
              <a:t>ACS</a:t>
            </a:r>
            <a:r>
              <a:rPr lang="en-US" sz="3600" spc="379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3600" spc="-331" dirty="0">
                <a:solidFill>
                  <a:srgbClr val="343434"/>
                </a:solidFill>
                <a:cs typeface="Arial"/>
              </a:rPr>
              <a:t>R</a:t>
            </a:r>
            <a:r>
              <a:rPr lang="en-US" sz="3600" spc="13" dirty="0">
                <a:solidFill>
                  <a:srgbClr val="343434"/>
                </a:solidFill>
                <a:cs typeface="Arial"/>
              </a:rPr>
              <a:t>e</a:t>
            </a:r>
            <a:r>
              <a:rPr lang="en-US" sz="3600" spc="154" dirty="0">
                <a:solidFill>
                  <a:srgbClr val="343434"/>
                </a:solidFill>
                <a:cs typeface="Arial"/>
              </a:rPr>
              <a:t>c</a:t>
            </a:r>
            <a:r>
              <a:rPr lang="en-US" sz="3600" spc="207" dirty="0">
                <a:solidFill>
                  <a:srgbClr val="343434"/>
                </a:solidFill>
                <a:cs typeface="Arial"/>
              </a:rPr>
              <a:t>o</a:t>
            </a:r>
            <a:r>
              <a:rPr lang="en-US" sz="3600" spc="600" dirty="0">
                <a:solidFill>
                  <a:srgbClr val="343434"/>
                </a:solidFill>
                <a:cs typeface="Arial"/>
              </a:rPr>
              <a:t>m</a:t>
            </a:r>
            <a:r>
              <a:rPr lang="en-US" sz="3600" spc="159" dirty="0">
                <a:solidFill>
                  <a:srgbClr val="343434"/>
                </a:solidFill>
                <a:cs typeface="Arial"/>
              </a:rPr>
              <a:t>mend</a:t>
            </a:r>
            <a:r>
              <a:rPr lang="en-US" sz="3600" spc="238" dirty="0">
                <a:solidFill>
                  <a:srgbClr val="343434"/>
                </a:solidFill>
                <a:cs typeface="Arial"/>
              </a:rPr>
              <a:t>a</a:t>
            </a:r>
            <a:r>
              <a:rPr lang="en-US" sz="3600" spc="326" dirty="0">
                <a:solidFill>
                  <a:srgbClr val="343434"/>
                </a:solidFill>
                <a:cs typeface="Arial"/>
              </a:rPr>
              <a:t>t</a:t>
            </a:r>
            <a:r>
              <a:rPr lang="en-US" sz="3600" spc="287" dirty="0">
                <a:solidFill>
                  <a:srgbClr val="343434"/>
                </a:solidFill>
                <a:cs typeface="Arial"/>
              </a:rPr>
              <a:t>i</a:t>
            </a:r>
            <a:r>
              <a:rPr lang="en-US" sz="3600" spc="88" dirty="0">
                <a:solidFill>
                  <a:srgbClr val="343434"/>
                </a:solidFill>
                <a:cs typeface="Arial"/>
              </a:rPr>
              <a:t>ons</a:t>
            </a:r>
            <a:r>
              <a:rPr lang="en-US" sz="3600" spc="49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3600" spc="331" dirty="0">
                <a:solidFill>
                  <a:srgbClr val="343434"/>
                </a:solidFill>
                <a:cs typeface="Arial"/>
              </a:rPr>
              <a:t>f</a:t>
            </a:r>
            <a:r>
              <a:rPr lang="en-US" sz="3600" spc="163" dirty="0">
                <a:solidFill>
                  <a:srgbClr val="343434"/>
                </a:solidFill>
                <a:cs typeface="Arial"/>
              </a:rPr>
              <a:t>or</a:t>
            </a:r>
            <a:r>
              <a:rPr lang="en-US" sz="3600" spc="66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3600" spc="591" dirty="0">
                <a:solidFill>
                  <a:srgbClr val="343434"/>
                </a:solidFill>
                <a:cs typeface="Arial"/>
              </a:rPr>
              <a:t>t</a:t>
            </a:r>
            <a:r>
              <a:rPr lang="en-US" sz="3600" spc="110" dirty="0">
                <a:solidFill>
                  <a:srgbClr val="343434"/>
                </a:solidFill>
                <a:cs typeface="Arial"/>
              </a:rPr>
              <a:t>he</a:t>
            </a:r>
            <a:r>
              <a:rPr lang="en-US" sz="3600" spc="141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3600" spc="-379" dirty="0" smtClean="0">
                <a:solidFill>
                  <a:srgbClr val="444244"/>
                </a:solidFill>
                <a:cs typeface="Arial"/>
              </a:rPr>
              <a:t>E</a:t>
            </a:r>
            <a:r>
              <a:rPr lang="en-US" sz="3600" spc="-115" dirty="0" smtClean="0">
                <a:solidFill>
                  <a:srgbClr val="444244"/>
                </a:solidFill>
                <a:cs typeface="Arial"/>
              </a:rPr>
              <a:t>a</a:t>
            </a:r>
            <a:r>
              <a:rPr lang="en-US" sz="3600" spc="216" dirty="0" smtClean="0">
                <a:solidFill>
                  <a:srgbClr val="444244"/>
                </a:solidFill>
                <a:cs typeface="Arial"/>
              </a:rPr>
              <a:t>r</a:t>
            </a:r>
            <a:r>
              <a:rPr lang="en-US" sz="3600" spc="93" dirty="0" smtClean="0">
                <a:solidFill>
                  <a:srgbClr val="444244"/>
                </a:solidFill>
                <a:cs typeface="Arial"/>
              </a:rPr>
              <a:t>ly</a:t>
            </a:r>
            <a:r>
              <a:rPr lang="en-US" dirty="0">
                <a:cs typeface="Arial"/>
              </a:rPr>
              <a:t/>
            </a:r>
            <a:br>
              <a:rPr lang="en-US" dirty="0">
                <a:cs typeface="Arial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671" y="1524000"/>
            <a:ext cx="8258810" cy="4527843"/>
          </a:xfrm>
        </p:spPr>
        <p:txBody>
          <a:bodyPr/>
          <a:lstStyle/>
          <a:p>
            <a:pPr marL="365892">
              <a:spcBef>
                <a:spcPts val="1196"/>
              </a:spcBef>
            </a:pPr>
            <a:r>
              <a:rPr lang="en-US" sz="2600" b="0" spc="26" dirty="0">
                <a:solidFill>
                  <a:srgbClr val="242323"/>
                </a:solidFill>
                <a:cs typeface="Arial"/>
              </a:rPr>
              <a:t>At</a:t>
            </a:r>
            <a:r>
              <a:rPr lang="en-US" sz="2600" b="0" spc="185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13" dirty="0">
                <a:solidFill>
                  <a:srgbClr val="242323"/>
                </a:solidFill>
                <a:cs typeface="Arial"/>
              </a:rPr>
              <a:t>ag</a:t>
            </a:r>
            <a:r>
              <a:rPr lang="en-US" sz="2600" b="0" spc="9" dirty="0">
                <a:solidFill>
                  <a:srgbClr val="242323"/>
                </a:solidFill>
                <a:cs typeface="Arial"/>
              </a:rPr>
              <a:t>e</a:t>
            </a:r>
            <a:r>
              <a:rPr lang="en-US" sz="2600" b="0" spc="-26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9" dirty="0">
                <a:solidFill>
                  <a:srgbClr val="242323"/>
                </a:solidFill>
                <a:cs typeface="Arial"/>
              </a:rPr>
              <a:t>45</a:t>
            </a:r>
            <a:r>
              <a:rPr lang="en-US" sz="2600" b="0" spc="79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93" dirty="0">
                <a:solidFill>
                  <a:srgbClr val="242323"/>
                </a:solidFill>
                <a:cs typeface="Arial"/>
              </a:rPr>
              <a:t>for</a:t>
            </a:r>
            <a:r>
              <a:rPr lang="en-US" sz="2600" b="0" spc="247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93" dirty="0">
                <a:solidFill>
                  <a:srgbClr val="242323"/>
                </a:solidFill>
                <a:cs typeface="Arial"/>
              </a:rPr>
              <a:t>men</a:t>
            </a:r>
            <a:r>
              <a:rPr lang="en-US" sz="2600" b="0" spc="62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79" dirty="0">
                <a:solidFill>
                  <a:srgbClr val="242323"/>
                </a:solidFill>
                <a:cs typeface="Arial"/>
              </a:rPr>
              <a:t>a</a:t>
            </a:r>
            <a:r>
              <a:rPr lang="en-US" sz="2600" b="0" spc="172" dirty="0">
                <a:solidFill>
                  <a:srgbClr val="242323"/>
                </a:solidFill>
                <a:cs typeface="Arial"/>
              </a:rPr>
              <a:t>t</a:t>
            </a:r>
            <a:r>
              <a:rPr lang="en-US" sz="2600" b="0" spc="132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66" dirty="0">
                <a:solidFill>
                  <a:srgbClr val="242323"/>
                </a:solidFill>
                <a:cs typeface="Arial"/>
              </a:rPr>
              <a:t>high</a:t>
            </a:r>
            <a:r>
              <a:rPr lang="en-US" sz="2600" b="0" spc="57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194" dirty="0">
                <a:solidFill>
                  <a:srgbClr val="242323"/>
                </a:solidFill>
                <a:cs typeface="Arial"/>
              </a:rPr>
              <a:t>r</a:t>
            </a:r>
            <a:r>
              <a:rPr lang="en-US" sz="2600" b="0" spc="-18" dirty="0">
                <a:solidFill>
                  <a:srgbClr val="242323"/>
                </a:solidFill>
                <a:cs typeface="Arial"/>
              </a:rPr>
              <a:t>isk</a:t>
            </a:r>
            <a:r>
              <a:rPr lang="en-US" sz="2600" b="0" spc="-13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71" dirty="0">
                <a:solidFill>
                  <a:srgbClr val="242323"/>
                </a:solidFill>
                <a:cs typeface="Arial"/>
              </a:rPr>
              <a:t>for</a:t>
            </a:r>
            <a:r>
              <a:rPr lang="en-US" sz="2600" b="0" spc="256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53" dirty="0">
                <a:solidFill>
                  <a:srgbClr val="242323"/>
                </a:solidFill>
                <a:cs typeface="Arial"/>
              </a:rPr>
              <a:t>prostate</a:t>
            </a:r>
            <a:r>
              <a:rPr lang="en-US" sz="2600" b="0" spc="115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66" dirty="0" smtClean="0">
                <a:solidFill>
                  <a:srgbClr val="343434"/>
                </a:solidFill>
                <a:cs typeface="Arial"/>
              </a:rPr>
              <a:t>c</a:t>
            </a:r>
            <a:r>
              <a:rPr lang="en-US" sz="2600" b="0" spc="154" dirty="0" smtClean="0">
                <a:solidFill>
                  <a:srgbClr val="343434"/>
                </a:solidFill>
                <a:cs typeface="Arial"/>
              </a:rPr>
              <a:t>a</a:t>
            </a:r>
            <a:r>
              <a:rPr lang="en-US" sz="2600" b="0" spc="9" dirty="0" smtClean="0">
                <a:solidFill>
                  <a:srgbClr val="343434"/>
                </a:solidFill>
                <a:cs typeface="Arial"/>
              </a:rPr>
              <a:t>n</a:t>
            </a:r>
            <a:r>
              <a:rPr lang="en-US" sz="2600" b="0" spc="84" dirty="0" smtClean="0">
                <a:solidFill>
                  <a:srgbClr val="343434"/>
                </a:solidFill>
                <a:cs typeface="Arial"/>
              </a:rPr>
              <a:t>c</a:t>
            </a:r>
            <a:r>
              <a:rPr lang="en-US" sz="2600" b="0" spc="53" dirty="0" smtClean="0">
                <a:solidFill>
                  <a:srgbClr val="343434"/>
                </a:solidFill>
                <a:cs typeface="Arial"/>
              </a:rPr>
              <a:t>er:</a:t>
            </a:r>
            <a:endParaRPr lang="en-US" sz="2600" b="0" dirty="0">
              <a:cs typeface="Arial"/>
            </a:endParaRPr>
          </a:p>
          <a:p>
            <a:pPr marL="527265">
              <a:spcBef>
                <a:spcPts val="1121"/>
              </a:spcBef>
              <a:tabLst>
                <a:tab pos="712732" algn="l"/>
              </a:tabLst>
            </a:pPr>
            <a:r>
              <a:rPr lang="en-US" sz="2600" b="0" spc="-124" dirty="0">
                <a:solidFill>
                  <a:srgbClr val="8CAA3A"/>
                </a:solidFill>
                <a:cs typeface="Times New Roman"/>
              </a:rPr>
              <a:t>	</a:t>
            </a:r>
            <a:r>
              <a:rPr lang="en-US" sz="2600" b="0" spc="44" dirty="0">
                <a:solidFill>
                  <a:srgbClr val="242323"/>
                </a:solidFill>
                <a:cs typeface="Arial"/>
              </a:rPr>
              <a:t>African</a:t>
            </a:r>
            <a:r>
              <a:rPr lang="en-US" sz="2600" b="0" spc="115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93" dirty="0">
                <a:solidFill>
                  <a:srgbClr val="242323"/>
                </a:solidFill>
                <a:cs typeface="Arial"/>
              </a:rPr>
              <a:t>Amer</a:t>
            </a:r>
            <a:r>
              <a:rPr lang="en-US" sz="2600" b="0" spc="176" dirty="0">
                <a:solidFill>
                  <a:srgbClr val="242323"/>
                </a:solidFill>
                <a:cs typeface="Arial"/>
              </a:rPr>
              <a:t>i</a:t>
            </a:r>
            <a:r>
              <a:rPr lang="en-US" sz="2600" b="0" spc="-53" dirty="0">
                <a:solidFill>
                  <a:srgbClr val="242323"/>
                </a:solidFill>
                <a:cs typeface="Arial"/>
              </a:rPr>
              <a:t>c</a:t>
            </a:r>
            <a:r>
              <a:rPr lang="en-US" sz="2600" b="0" spc="154" dirty="0">
                <a:solidFill>
                  <a:srgbClr val="242323"/>
                </a:solidFill>
                <a:cs typeface="Arial"/>
              </a:rPr>
              <a:t>a</a:t>
            </a:r>
            <a:r>
              <a:rPr lang="en-US" sz="2600" b="0" spc="49" dirty="0">
                <a:solidFill>
                  <a:srgbClr val="242323"/>
                </a:solidFill>
                <a:cs typeface="Arial"/>
              </a:rPr>
              <a:t>n</a:t>
            </a:r>
            <a:r>
              <a:rPr lang="en-US" sz="2600" b="0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88" dirty="0" smtClean="0">
                <a:solidFill>
                  <a:srgbClr val="242323"/>
                </a:solidFill>
                <a:cs typeface="Arial"/>
              </a:rPr>
              <a:t>men.</a:t>
            </a:r>
            <a:endParaRPr lang="en-US" sz="2600" b="0" dirty="0">
              <a:cs typeface="Arial"/>
            </a:endParaRPr>
          </a:p>
          <a:p>
            <a:pPr marL="721136" marR="4483" indent="7845" algn="just">
              <a:lnSpc>
                <a:spcPct val="113300"/>
              </a:lnSpc>
              <a:spcBef>
                <a:spcPts val="777"/>
              </a:spcBef>
            </a:pPr>
            <a:r>
              <a:rPr lang="en-US" sz="2600" b="0" spc="137" dirty="0">
                <a:solidFill>
                  <a:srgbClr val="242323"/>
                </a:solidFill>
                <a:cs typeface="Arial"/>
              </a:rPr>
              <a:t>Men</a:t>
            </a:r>
            <a:r>
              <a:rPr lang="en-US" sz="2600" b="0" spc="-18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97" dirty="0">
                <a:solidFill>
                  <a:srgbClr val="242323"/>
                </a:solidFill>
                <a:cs typeface="Arial"/>
              </a:rPr>
              <a:t>who</a:t>
            </a:r>
            <a:r>
              <a:rPr lang="en-US" sz="2600" b="0" spc="234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18" dirty="0">
                <a:solidFill>
                  <a:srgbClr val="242323"/>
                </a:solidFill>
                <a:cs typeface="Arial"/>
              </a:rPr>
              <a:t>have</a:t>
            </a:r>
            <a:r>
              <a:rPr lang="en-US" sz="2600" b="0" spc="53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119" dirty="0">
                <a:solidFill>
                  <a:srgbClr val="242323"/>
                </a:solidFill>
                <a:cs typeface="Arial"/>
              </a:rPr>
              <a:t>a</a:t>
            </a:r>
            <a:r>
              <a:rPr lang="en-US" sz="2600" b="0" spc="40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71" dirty="0">
                <a:solidFill>
                  <a:srgbClr val="242323"/>
                </a:solidFill>
                <a:cs typeface="Arial"/>
              </a:rPr>
              <a:t>firs</a:t>
            </a:r>
            <a:r>
              <a:rPr lang="en-US" sz="2600" b="0" spc="212" dirty="0">
                <a:solidFill>
                  <a:srgbClr val="242323"/>
                </a:solidFill>
                <a:cs typeface="Arial"/>
              </a:rPr>
              <a:t>t</a:t>
            </a:r>
            <a:r>
              <a:rPr lang="en-US" sz="2600" b="0" spc="44" dirty="0">
                <a:solidFill>
                  <a:srgbClr val="444244"/>
                </a:solidFill>
                <a:cs typeface="Arial"/>
              </a:rPr>
              <a:t>-</a:t>
            </a:r>
            <a:r>
              <a:rPr lang="en-US" sz="2600" b="0" spc="44" dirty="0">
                <a:solidFill>
                  <a:srgbClr val="242323"/>
                </a:solidFill>
                <a:cs typeface="Arial"/>
              </a:rPr>
              <a:t>degree</a:t>
            </a:r>
            <a:r>
              <a:rPr lang="en-US" sz="2600" b="0" spc="221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53" dirty="0">
                <a:solidFill>
                  <a:srgbClr val="242323"/>
                </a:solidFill>
                <a:cs typeface="Arial"/>
              </a:rPr>
              <a:t>relative</a:t>
            </a:r>
            <a:r>
              <a:rPr lang="en-US" sz="2600" b="0" spc="106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22" dirty="0">
                <a:solidFill>
                  <a:srgbClr val="242323"/>
                </a:solidFill>
                <a:cs typeface="Arial"/>
              </a:rPr>
              <a:t>(</a:t>
            </a:r>
            <a:r>
              <a:rPr lang="en-US" sz="2600" b="0" spc="71" dirty="0">
                <a:solidFill>
                  <a:srgbClr val="242323"/>
                </a:solidFill>
                <a:cs typeface="Arial"/>
              </a:rPr>
              <a:t>fathe</a:t>
            </a:r>
            <a:r>
              <a:rPr lang="en-US" sz="2600" b="0" spc="49" dirty="0">
                <a:solidFill>
                  <a:srgbClr val="242323"/>
                </a:solidFill>
                <a:cs typeface="Arial"/>
              </a:rPr>
              <a:t>r</a:t>
            </a:r>
            <a:r>
              <a:rPr lang="en-US" sz="2600" b="0" spc="326" dirty="0">
                <a:solidFill>
                  <a:srgbClr val="242323"/>
                </a:solidFill>
                <a:cs typeface="Arial"/>
              </a:rPr>
              <a:t>,</a:t>
            </a:r>
            <a:r>
              <a:rPr lang="en-US" sz="2600" b="0" spc="-234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97" dirty="0">
                <a:solidFill>
                  <a:srgbClr val="242323"/>
                </a:solidFill>
                <a:cs typeface="Arial"/>
              </a:rPr>
              <a:t>brothe</a:t>
            </a:r>
            <a:r>
              <a:rPr lang="en-US" sz="2600" b="0" spc="-18" dirty="0">
                <a:solidFill>
                  <a:srgbClr val="242323"/>
                </a:solidFill>
                <a:cs typeface="Arial"/>
              </a:rPr>
              <a:t>r</a:t>
            </a:r>
            <a:r>
              <a:rPr lang="en-US" sz="2600" b="0" spc="410" dirty="0">
                <a:solidFill>
                  <a:srgbClr val="242323"/>
                </a:solidFill>
                <a:cs typeface="Arial"/>
              </a:rPr>
              <a:t>, </a:t>
            </a:r>
            <a:r>
              <a:rPr lang="en-US" sz="2600" b="0" spc="75" dirty="0">
                <a:solidFill>
                  <a:srgbClr val="242323"/>
                </a:solidFill>
                <a:cs typeface="Arial"/>
              </a:rPr>
              <a:t>or</a:t>
            </a:r>
            <a:r>
              <a:rPr lang="en-US" sz="2600" b="0" spc="71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13" dirty="0">
                <a:solidFill>
                  <a:srgbClr val="242323"/>
                </a:solidFill>
                <a:cs typeface="Arial"/>
              </a:rPr>
              <a:t>son)</a:t>
            </a:r>
            <a:r>
              <a:rPr lang="en-US" sz="2600" b="0" spc="137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44" dirty="0">
                <a:solidFill>
                  <a:srgbClr val="242323"/>
                </a:solidFill>
                <a:cs typeface="Arial"/>
              </a:rPr>
              <a:t>diagnosed</a:t>
            </a:r>
            <a:r>
              <a:rPr lang="en-US" sz="2600" b="0" spc="106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124" dirty="0">
                <a:solidFill>
                  <a:srgbClr val="242323"/>
                </a:solidFill>
                <a:cs typeface="Arial"/>
              </a:rPr>
              <a:t>with</a:t>
            </a:r>
            <a:r>
              <a:rPr lang="en-US" sz="2600" b="0" spc="190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53" dirty="0">
                <a:solidFill>
                  <a:srgbClr val="242323"/>
                </a:solidFill>
                <a:cs typeface="Arial"/>
              </a:rPr>
              <a:t>prostate</a:t>
            </a:r>
            <a:r>
              <a:rPr lang="en-US" sz="2600" b="0" spc="88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75" dirty="0">
                <a:solidFill>
                  <a:srgbClr val="343434"/>
                </a:solidFill>
                <a:cs typeface="Arial"/>
              </a:rPr>
              <a:t>ca</a:t>
            </a:r>
            <a:r>
              <a:rPr lang="en-US" sz="2600" b="0" spc="40" dirty="0">
                <a:solidFill>
                  <a:srgbClr val="343434"/>
                </a:solidFill>
                <a:cs typeface="Arial"/>
              </a:rPr>
              <a:t>ncer</a:t>
            </a:r>
            <a:r>
              <a:rPr lang="en-US" sz="2600" b="0" spc="66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2600" b="0" spc="49" dirty="0">
                <a:solidFill>
                  <a:srgbClr val="242323"/>
                </a:solidFill>
                <a:cs typeface="Arial"/>
              </a:rPr>
              <a:t>at</a:t>
            </a:r>
            <a:r>
              <a:rPr lang="en-US" sz="2600" b="0" spc="79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31" dirty="0">
                <a:solidFill>
                  <a:srgbClr val="242323"/>
                </a:solidFill>
                <a:cs typeface="Arial"/>
              </a:rPr>
              <a:t>a</a:t>
            </a:r>
            <a:r>
              <a:rPr lang="en-US" sz="2600" b="0" spc="88" dirty="0">
                <a:solidFill>
                  <a:srgbClr val="242323"/>
                </a:solidFill>
                <a:cs typeface="Arial"/>
              </a:rPr>
              <a:t>n</a:t>
            </a:r>
            <a:r>
              <a:rPr lang="en-US" sz="2600" b="0" spc="-35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40" dirty="0">
                <a:solidFill>
                  <a:srgbClr val="343434"/>
                </a:solidFill>
                <a:cs typeface="Arial"/>
              </a:rPr>
              <a:t>e</a:t>
            </a:r>
            <a:r>
              <a:rPr lang="en-US" sz="2600" b="0" spc="172" dirty="0">
                <a:solidFill>
                  <a:srgbClr val="343434"/>
                </a:solidFill>
                <a:cs typeface="Arial"/>
              </a:rPr>
              <a:t>a</a:t>
            </a:r>
            <a:r>
              <a:rPr lang="en-US" sz="2600" b="0" spc="84" dirty="0">
                <a:solidFill>
                  <a:srgbClr val="343434"/>
                </a:solidFill>
                <a:cs typeface="Arial"/>
              </a:rPr>
              <a:t>rly</a:t>
            </a:r>
            <a:r>
              <a:rPr lang="en-US" sz="2600" b="0" spc="-9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2600" b="0" dirty="0">
                <a:solidFill>
                  <a:srgbClr val="242323"/>
                </a:solidFill>
                <a:cs typeface="Arial"/>
              </a:rPr>
              <a:t>age </a:t>
            </a:r>
            <a:r>
              <a:rPr lang="en-US" sz="2600" b="0" spc="49" dirty="0">
                <a:solidFill>
                  <a:srgbClr val="242323"/>
                </a:solidFill>
                <a:cs typeface="Arial"/>
              </a:rPr>
              <a:t>(younger</a:t>
            </a:r>
            <a:r>
              <a:rPr lang="en-US" sz="2600" b="0" spc="66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62" dirty="0" smtClean="0">
                <a:solidFill>
                  <a:srgbClr val="242323"/>
                </a:solidFill>
                <a:cs typeface="Arial"/>
              </a:rPr>
              <a:t>tha</a:t>
            </a:r>
            <a:r>
              <a:rPr lang="en-US" sz="2600" b="0" spc="49" dirty="0" smtClean="0">
                <a:solidFill>
                  <a:srgbClr val="242323"/>
                </a:solidFill>
                <a:cs typeface="Arial"/>
              </a:rPr>
              <a:t>n</a:t>
            </a:r>
            <a:r>
              <a:rPr lang="en-US" sz="2600" b="0" dirty="0" smtClean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35" dirty="0">
                <a:solidFill>
                  <a:srgbClr val="343434"/>
                </a:solidFill>
                <a:cs typeface="Arial"/>
              </a:rPr>
              <a:t>a</a:t>
            </a:r>
            <a:r>
              <a:rPr lang="en-US" sz="2600" b="0" spc="-13" dirty="0">
                <a:solidFill>
                  <a:srgbClr val="343434"/>
                </a:solidFill>
                <a:cs typeface="Arial"/>
              </a:rPr>
              <a:t>ge</a:t>
            </a:r>
            <a:r>
              <a:rPr lang="en-US" sz="2600" b="0" spc="106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2600" b="0" dirty="0">
                <a:solidFill>
                  <a:srgbClr val="242323"/>
                </a:solidFill>
                <a:cs typeface="Arial"/>
              </a:rPr>
              <a:t>65</a:t>
            </a:r>
            <a:r>
              <a:rPr lang="en-US" sz="2600" b="0" dirty="0" smtClean="0">
                <a:solidFill>
                  <a:srgbClr val="242323"/>
                </a:solidFill>
                <a:cs typeface="Arial"/>
              </a:rPr>
              <a:t>).</a:t>
            </a:r>
            <a:endParaRPr lang="en-US" sz="2600" b="0" dirty="0">
              <a:cs typeface="Arial"/>
            </a:endParaRPr>
          </a:p>
          <a:p>
            <a:pPr marL="365892">
              <a:spcBef>
                <a:spcPts val="1160"/>
              </a:spcBef>
            </a:pPr>
            <a:r>
              <a:rPr lang="en-US" sz="2600" b="0" spc="26" dirty="0">
                <a:solidFill>
                  <a:srgbClr val="242323"/>
                </a:solidFill>
                <a:cs typeface="Arial"/>
              </a:rPr>
              <a:t>At</a:t>
            </a:r>
            <a:r>
              <a:rPr lang="en-US" sz="2600" b="0" spc="185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13" dirty="0">
                <a:solidFill>
                  <a:srgbClr val="343434"/>
                </a:solidFill>
                <a:cs typeface="Arial"/>
              </a:rPr>
              <a:t>a</a:t>
            </a:r>
            <a:r>
              <a:rPr lang="en-US" sz="2600" b="0" spc="-26" dirty="0">
                <a:solidFill>
                  <a:srgbClr val="343434"/>
                </a:solidFill>
                <a:cs typeface="Arial"/>
              </a:rPr>
              <a:t>ge</a:t>
            </a:r>
            <a:r>
              <a:rPr lang="en-US" sz="2600" b="0" spc="22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2600" b="0" spc="44" dirty="0">
                <a:solidFill>
                  <a:srgbClr val="242323"/>
                </a:solidFill>
                <a:cs typeface="Arial"/>
              </a:rPr>
              <a:t>40</a:t>
            </a:r>
            <a:r>
              <a:rPr lang="en-US" sz="2600" b="0" spc="9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57" dirty="0">
                <a:solidFill>
                  <a:srgbClr val="242323"/>
                </a:solidFill>
                <a:cs typeface="Arial"/>
              </a:rPr>
              <a:t>f</a:t>
            </a:r>
            <a:r>
              <a:rPr lang="en-US" sz="2600" b="0" spc="357" dirty="0">
                <a:solidFill>
                  <a:srgbClr val="242323"/>
                </a:solidFill>
                <a:cs typeface="Arial"/>
              </a:rPr>
              <a:t>o</a:t>
            </a:r>
            <a:r>
              <a:rPr lang="en-US" sz="2600" b="0" spc="4" dirty="0">
                <a:solidFill>
                  <a:srgbClr val="242323"/>
                </a:solidFill>
                <a:cs typeface="Arial"/>
              </a:rPr>
              <a:t>r</a:t>
            </a:r>
            <a:r>
              <a:rPr lang="en-US" sz="2600" b="0" spc="124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79" dirty="0">
                <a:solidFill>
                  <a:srgbClr val="242323"/>
                </a:solidFill>
                <a:cs typeface="Arial"/>
              </a:rPr>
              <a:t>men</a:t>
            </a:r>
            <a:r>
              <a:rPr lang="en-US" sz="2600" b="0" spc="40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66" dirty="0">
                <a:solidFill>
                  <a:srgbClr val="343434"/>
                </a:solidFill>
                <a:cs typeface="Arial"/>
              </a:rPr>
              <a:t>at</a:t>
            </a:r>
            <a:r>
              <a:rPr lang="en-US" sz="2600" b="0" spc="79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2600" b="0" spc="31" dirty="0">
                <a:solidFill>
                  <a:srgbClr val="343434"/>
                </a:solidFill>
                <a:cs typeface="Arial"/>
              </a:rPr>
              <a:t>even</a:t>
            </a:r>
            <a:r>
              <a:rPr lang="en-US" sz="2600" b="0" spc="190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2600" b="0" spc="137" dirty="0">
                <a:solidFill>
                  <a:srgbClr val="242323"/>
                </a:solidFill>
                <a:cs typeface="Arial"/>
              </a:rPr>
              <a:t>h</a:t>
            </a:r>
            <a:r>
              <a:rPr lang="en-US" sz="2600" b="0" spc="-40" dirty="0">
                <a:solidFill>
                  <a:srgbClr val="242323"/>
                </a:solidFill>
                <a:cs typeface="Arial"/>
              </a:rPr>
              <a:t>i</a:t>
            </a:r>
            <a:r>
              <a:rPr lang="en-US" sz="2600" b="0" spc="49" dirty="0">
                <a:solidFill>
                  <a:srgbClr val="242323"/>
                </a:solidFill>
                <a:cs typeface="Arial"/>
              </a:rPr>
              <a:t>gher</a:t>
            </a:r>
            <a:r>
              <a:rPr lang="en-US" sz="2600" b="0" spc="212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22" dirty="0" smtClean="0">
                <a:solidFill>
                  <a:srgbClr val="242323"/>
                </a:solidFill>
                <a:cs typeface="Arial"/>
              </a:rPr>
              <a:t>risk:</a:t>
            </a:r>
            <a:endParaRPr lang="en-US" sz="2600" b="0" dirty="0">
              <a:cs typeface="Arial"/>
            </a:endParaRPr>
          </a:p>
          <a:p>
            <a:pPr marL="728982" marR="552479" indent="-16249">
              <a:lnSpc>
                <a:spcPct val="112500"/>
              </a:lnSpc>
              <a:spcBef>
                <a:spcPts val="855"/>
              </a:spcBef>
            </a:pPr>
            <a:r>
              <a:rPr lang="en-US" sz="2600" b="0" dirty="0">
                <a:solidFill>
                  <a:srgbClr val="343434"/>
                </a:solidFill>
                <a:cs typeface="Arial"/>
              </a:rPr>
              <a:t>Those</a:t>
            </a:r>
            <a:r>
              <a:rPr lang="en-US" sz="2600" b="0" spc="115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2600" b="0" spc="124" dirty="0">
                <a:solidFill>
                  <a:srgbClr val="242323"/>
                </a:solidFill>
                <a:cs typeface="Arial"/>
              </a:rPr>
              <a:t>with</a:t>
            </a:r>
            <a:r>
              <a:rPr lang="en-US" sz="2600" b="0" spc="128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dirty="0" smtClean="0">
                <a:solidFill>
                  <a:srgbClr val="242323"/>
                </a:solidFill>
                <a:cs typeface="Arial"/>
              </a:rPr>
              <a:t>several</a:t>
            </a:r>
            <a:r>
              <a:rPr lang="en-US" sz="2600" b="0" spc="-199" dirty="0" smtClean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dirty="0">
                <a:solidFill>
                  <a:srgbClr val="242323"/>
                </a:solidFill>
                <a:cs typeface="Arial"/>
              </a:rPr>
              <a:t>l</a:t>
            </a:r>
            <a:r>
              <a:rPr lang="en-US" sz="2600" b="0" spc="-57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49" dirty="0">
                <a:solidFill>
                  <a:srgbClr val="242323"/>
                </a:solidFill>
                <a:cs typeface="Arial"/>
              </a:rPr>
              <a:t>first-degree</a:t>
            </a:r>
            <a:r>
              <a:rPr lang="en-US" sz="2600" b="0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199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40" dirty="0">
                <a:solidFill>
                  <a:srgbClr val="242323"/>
                </a:solidFill>
                <a:cs typeface="Arial"/>
              </a:rPr>
              <a:t>relatives </a:t>
            </a:r>
            <a:r>
              <a:rPr lang="en-US" sz="2600" b="0" spc="106" dirty="0">
                <a:solidFill>
                  <a:srgbClr val="242323"/>
                </a:solidFill>
                <a:cs typeface="Arial"/>
              </a:rPr>
              <a:t>who</a:t>
            </a:r>
            <a:r>
              <a:rPr lang="en-US" sz="2600" b="0" spc="202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22" dirty="0">
                <a:solidFill>
                  <a:srgbClr val="242323"/>
                </a:solidFill>
                <a:cs typeface="Arial"/>
              </a:rPr>
              <a:t>h</a:t>
            </a:r>
            <a:r>
              <a:rPr lang="en-US" sz="2600" b="0" spc="84" dirty="0">
                <a:solidFill>
                  <a:srgbClr val="242323"/>
                </a:solidFill>
                <a:cs typeface="Arial"/>
              </a:rPr>
              <a:t>a</a:t>
            </a:r>
            <a:r>
              <a:rPr lang="en-US" sz="2600" b="0" spc="57" dirty="0">
                <a:solidFill>
                  <a:srgbClr val="242323"/>
                </a:solidFill>
                <a:cs typeface="Arial"/>
              </a:rPr>
              <a:t>d</a:t>
            </a:r>
            <a:r>
              <a:rPr lang="en-US" sz="2600" b="0" spc="26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53" dirty="0">
                <a:solidFill>
                  <a:srgbClr val="242323"/>
                </a:solidFill>
                <a:cs typeface="Arial"/>
              </a:rPr>
              <a:t>prostate</a:t>
            </a:r>
            <a:r>
              <a:rPr lang="en-US" sz="2600" b="0" spc="57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53" dirty="0">
                <a:solidFill>
                  <a:srgbClr val="242323"/>
                </a:solidFill>
                <a:cs typeface="Arial"/>
              </a:rPr>
              <a:t>c</a:t>
            </a:r>
            <a:r>
              <a:rPr lang="en-US" sz="2600" b="0" spc="154" dirty="0">
                <a:solidFill>
                  <a:srgbClr val="242323"/>
                </a:solidFill>
                <a:cs typeface="Arial"/>
              </a:rPr>
              <a:t>a</a:t>
            </a:r>
            <a:r>
              <a:rPr lang="en-US" sz="2600" b="0" spc="31" dirty="0">
                <a:solidFill>
                  <a:srgbClr val="242323"/>
                </a:solidFill>
                <a:cs typeface="Arial"/>
              </a:rPr>
              <a:t>ncer</a:t>
            </a:r>
            <a:r>
              <a:rPr lang="en-US" sz="2600" b="0" spc="66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31" dirty="0">
                <a:solidFill>
                  <a:srgbClr val="343434"/>
                </a:solidFill>
                <a:cs typeface="Arial"/>
              </a:rPr>
              <a:t>a</a:t>
            </a:r>
            <a:r>
              <a:rPr lang="en-US" sz="2600" b="0" spc="154" dirty="0">
                <a:solidFill>
                  <a:srgbClr val="343434"/>
                </a:solidFill>
                <a:cs typeface="Arial"/>
              </a:rPr>
              <a:t>t</a:t>
            </a:r>
            <a:r>
              <a:rPr lang="en-US" sz="2600" b="0" spc="66" dirty="0">
                <a:solidFill>
                  <a:srgbClr val="343434"/>
                </a:solidFill>
                <a:cs typeface="Arial"/>
              </a:rPr>
              <a:t> </a:t>
            </a:r>
            <a:r>
              <a:rPr lang="en-US" sz="2600" b="0" spc="93" dirty="0">
                <a:solidFill>
                  <a:srgbClr val="242323"/>
                </a:solidFill>
                <a:cs typeface="Arial"/>
              </a:rPr>
              <a:t>a</a:t>
            </a:r>
            <a:r>
              <a:rPr lang="en-US" sz="2600" b="0" spc="49" dirty="0">
                <a:solidFill>
                  <a:srgbClr val="242323"/>
                </a:solidFill>
                <a:cs typeface="Arial"/>
              </a:rPr>
              <a:t>n</a:t>
            </a:r>
            <a:r>
              <a:rPr lang="en-US" sz="2600" b="0" spc="-62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b="0" spc="-31" dirty="0" smtClean="0">
                <a:solidFill>
                  <a:srgbClr val="343434"/>
                </a:solidFill>
                <a:cs typeface="Arial"/>
              </a:rPr>
              <a:t>ea</a:t>
            </a:r>
            <a:r>
              <a:rPr lang="en-US" sz="2600" b="0" spc="62" dirty="0" smtClean="0">
                <a:solidFill>
                  <a:srgbClr val="343434"/>
                </a:solidFill>
                <a:cs typeface="Arial"/>
              </a:rPr>
              <a:t>rly</a:t>
            </a:r>
            <a:r>
              <a:rPr lang="en-US" sz="2600" b="0" dirty="0" smtClean="0">
                <a:solidFill>
                  <a:srgbClr val="343434"/>
                </a:solidFill>
                <a:cs typeface="Arial"/>
              </a:rPr>
              <a:t> </a:t>
            </a:r>
            <a:r>
              <a:rPr lang="en-US" sz="2600" b="0" spc="-13" dirty="0" smtClean="0">
                <a:solidFill>
                  <a:srgbClr val="343434"/>
                </a:solidFill>
                <a:cs typeface="Arial"/>
              </a:rPr>
              <a:t>age.</a:t>
            </a:r>
            <a:endParaRPr lang="en-US" sz="2600" b="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54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96344" y="20170"/>
            <a:ext cx="0" cy="6826063"/>
          </a:xfrm>
          <a:custGeom>
            <a:avLst/>
            <a:gdLst/>
            <a:ahLst/>
            <a:cxnLst/>
            <a:rect l="l" t="t" r="r" b="b"/>
            <a:pathLst>
              <a:path h="7736205">
                <a:moveTo>
                  <a:pt x="0" y="7735824"/>
                </a:moveTo>
                <a:lnTo>
                  <a:pt x="0" y="0"/>
                </a:lnTo>
              </a:path>
            </a:pathLst>
          </a:custGeom>
          <a:ln w="4572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1519068" y="304801"/>
            <a:ext cx="6100931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>
              <a:lnSpc>
                <a:spcPts val="3852"/>
              </a:lnSpc>
            </a:pPr>
            <a:r>
              <a:rPr sz="3088" spc="40" dirty="0">
                <a:solidFill>
                  <a:srgbClr val="343434"/>
                </a:solidFill>
                <a:cs typeface="Arial"/>
              </a:rPr>
              <a:t>Why</a:t>
            </a:r>
            <a:r>
              <a:rPr sz="3088" spc="150" dirty="0">
                <a:solidFill>
                  <a:srgbClr val="343434"/>
                </a:solidFill>
                <a:cs typeface="Arial"/>
              </a:rPr>
              <a:t> </a:t>
            </a:r>
            <a:r>
              <a:rPr sz="3088" spc="13" dirty="0">
                <a:solidFill>
                  <a:srgbClr val="343434"/>
                </a:solidFill>
                <a:cs typeface="Arial"/>
              </a:rPr>
              <a:t>doesn</a:t>
            </a:r>
            <a:r>
              <a:rPr sz="3088" spc="194" dirty="0">
                <a:solidFill>
                  <a:srgbClr val="343434"/>
                </a:solidFill>
                <a:cs typeface="Arial"/>
              </a:rPr>
              <a:t>'</a:t>
            </a:r>
            <a:r>
              <a:rPr sz="3088" spc="265" dirty="0">
                <a:solidFill>
                  <a:srgbClr val="343434"/>
                </a:solidFill>
                <a:cs typeface="Arial"/>
              </a:rPr>
              <a:t>t</a:t>
            </a:r>
            <a:r>
              <a:rPr sz="3088" spc="13" dirty="0">
                <a:solidFill>
                  <a:srgbClr val="343434"/>
                </a:solidFill>
                <a:cs typeface="Arial"/>
              </a:rPr>
              <a:t> </a:t>
            </a:r>
            <a:r>
              <a:rPr sz="3088" spc="529" dirty="0">
                <a:solidFill>
                  <a:srgbClr val="343434"/>
                </a:solidFill>
                <a:cs typeface="Arial"/>
              </a:rPr>
              <a:t>t</a:t>
            </a:r>
            <a:r>
              <a:rPr sz="3088" spc="-18" dirty="0">
                <a:solidFill>
                  <a:srgbClr val="343434"/>
                </a:solidFill>
                <a:cs typeface="Arial"/>
              </a:rPr>
              <a:t>he</a:t>
            </a:r>
            <a:r>
              <a:rPr sz="3088" spc="-163" dirty="0">
                <a:solidFill>
                  <a:srgbClr val="343434"/>
                </a:solidFill>
                <a:cs typeface="Arial"/>
              </a:rPr>
              <a:t> </a:t>
            </a:r>
            <a:r>
              <a:rPr sz="3221" spc="-296" dirty="0">
                <a:solidFill>
                  <a:srgbClr val="343434"/>
                </a:solidFill>
                <a:cs typeface="Times New Roman"/>
              </a:rPr>
              <a:t>ACS</a:t>
            </a:r>
            <a:r>
              <a:rPr sz="3221" spc="256" dirty="0">
                <a:solidFill>
                  <a:srgbClr val="343434"/>
                </a:solidFill>
                <a:cs typeface="Times New Roman"/>
              </a:rPr>
              <a:t> </a:t>
            </a:r>
            <a:r>
              <a:rPr sz="3088" spc="75" dirty="0">
                <a:solidFill>
                  <a:srgbClr val="343434"/>
                </a:solidFill>
                <a:cs typeface="Arial"/>
              </a:rPr>
              <a:t>r</a:t>
            </a:r>
            <a:r>
              <a:rPr sz="3088" spc="-106" dirty="0">
                <a:solidFill>
                  <a:srgbClr val="343434"/>
                </a:solidFill>
                <a:cs typeface="Arial"/>
              </a:rPr>
              <a:t>e</a:t>
            </a:r>
            <a:r>
              <a:rPr sz="3088" spc="44" dirty="0">
                <a:solidFill>
                  <a:srgbClr val="343434"/>
                </a:solidFill>
                <a:cs typeface="Arial"/>
              </a:rPr>
              <a:t>c</a:t>
            </a:r>
            <a:r>
              <a:rPr sz="3088" spc="66" dirty="0">
                <a:solidFill>
                  <a:srgbClr val="343434"/>
                </a:solidFill>
                <a:cs typeface="Arial"/>
              </a:rPr>
              <a:t>o</a:t>
            </a:r>
            <a:r>
              <a:rPr sz="3088" spc="397" dirty="0">
                <a:solidFill>
                  <a:srgbClr val="343434"/>
                </a:solidFill>
                <a:cs typeface="Arial"/>
              </a:rPr>
              <a:t>m</a:t>
            </a:r>
            <a:r>
              <a:rPr sz="3088" spc="57" dirty="0">
                <a:solidFill>
                  <a:srgbClr val="343434"/>
                </a:solidFill>
                <a:cs typeface="Arial"/>
              </a:rPr>
              <a:t>mend</a:t>
            </a:r>
            <a:endParaRPr sz="3088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151" y="1107130"/>
            <a:ext cx="183216" cy="475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088" spc="-552" dirty="0">
                <a:solidFill>
                  <a:srgbClr val="E2F254"/>
                </a:solidFill>
                <a:latin typeface="Arial"/>
                <a:cs typeface="Arial"/>
              </a:rPr>
              <a:t>....</a:t>
            </a:r>
            <a:endParaRPr sz="3088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347" y="685800"/>
            <a:ext cx="7352853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>
              <a:lnSpc>
                <a:spcPts val="3675"/>
              </a:lnSpc>
            </a:pPr>
            <a:r>
              <a:rPr sz="3088" spc="221" dirty="0">
                <a:solidFill>
                  <a:srgbClr val="E2F254"/>
                </a:solidFill>
                <a:latin typeface="Arial"/>
                <a:cs typeface="Arial"/>
              </a:rPr>
              <a:t>_</a:t>
            </a:r>
            <a:r>
              <a:rPr sz="3088" spc="344" dirty="0">
                <a:solidFill>
                  <a:srgbClr val="E2F254"/>
                </a:solidFill>
                <a:latin typeface="Arial"/>
                <a:cs typeface="Arial"/>
              </a:rPr>
              <a:t> </a:t>
            </a:r>
            <a:r>
              <a:rPr sz="3088" spc="13" dirty="0">
                <a:solidFill>
                  <a:srgbClr val="343434"/>
                </a:solidFill>
                <a:cs typeface="Arial"/>
              </a:rPr>
              <a:t>prost</a:t>
            </a:r>
            <a:r>
              <a:rPr sz="3088" spc="154" dirty="0">
                <a:solidFill>
                  <a:srgbClr val="343434"/>
                </a:solidFill>
                <a:cs typeface="Arial"/>
              </a:rPr>
              <a:t>a</a:t>
            </a:r>
            <a:r>
              <a:rPr sz="3088" spc="397" dirty="0">
                <a:solidFill>
                  <a:srgbClr val="343434"/>
                </a:solidFill>
                <a:cs typeface="Arial"/>
              </a:rPr>
              <a:t>t</a:t>
            </a:r>
            <a:r>
              <a:rPr sz="3088" spc="-53" dirty="0">
                <a:solidFill>
                  <a:srgbClr val="343434"/>
                </a:solidFill>
                <a:cs typeface="Arial"/>
              </a:rPr>
              <a:t>e</a:t>
            </a:r>
            <a:r>
              <a:rPr sz="3088" spc="-49" dirty="0">
                <a:solidFill>
                  <a:srgbClr val="343434"/>
                </a:solidFill>
                <a:cs typeface="Arial"/>
              </a:rPr>
              <a:t> </a:t>
            </a:r>
            <a:r>
              <a:rPr sz="3088" spc="-57" dirty="0">
                <a:solidFill>
                  <a:srgbClr val="343434"/>
                </a:solidFill>
                <a:cs typeface="Arial"/>
              </a:rPr>
              <a:t>c</a:t>
            </a:r>
            <a:r>
              <a:rPr sz="3088" spc="57" dirty="0">
                <a:solidFill>
                  <a:srgbClr val="343434"/>
                </a:solidFill>
                <a:cs typeface="Arial"/>
              </a:rPr>
              <a:t>a</a:t>
            </a:r>
            <a:r>
              <a:rPr sz="3088" spc="13" dirty="0">
                <a:solidFill>
                  <a:srgbClr val="343434"/>
                </a:solidFill>
                <a:cs typeface="Arial"/>
              </a:rPr>
              <a:t>ncer</a:t>
            </a:r>
            <a:r>
              <a:rPr sz="3088" spc="31" dirty="0">
                <a:solidFill>
                  <a:srgbClr val="343434"/>
                </a:solidFill>
                <a:cs typeface="Arial"/>
              </a:rPr>
              <a:t> </a:t>
            </a:r>
            <a:r>
              <a:rPr sz="3088" spc="-202" dirty="0">
                <a:solidFill>
                  <a:srgbClr val="343434"/>
                </a:solidFill>
                <a:cs typeface="Arial"/>
              </a:rPr>
              <a:t>s</a:t>
            </a:r>
            <a:r>
              <a:rPr sz="3088" spc="88" dirty="0">
                <a:solidFill>
                  <a:srgbClr val="343434"/>
                </a:solidFill>
                <a:cs typeface="Arial"/>
              </a:rPr>
              <a:t>c</a:t>
            </a:r>
            <a:r>
              <a:rPr sz="3088" spc="75" dirty="0">
                <a:solidFill>
                  <a:srgbClr val="343434"/>
                </a:solidFill>
                <a:cs typeface="Arial"/>
              </a:rPr>
              <a:t>reen</a:t>
            </a:r>
            <a:r>
              <a:rPr sz="3088" spc="154" dirty="0">
                <a:solidFill>
                  <a:srgbClr val="343434"/>
                </a:solidFill>
                <a:cs typeface="Arial"/>
              </a:rPr>
              <a:t>i</a:t>
            </a:r>
            <a:r>
              <a:rPr sz="3088" spc="31" dirty="0">
                <a:solidFill>
                  <a:srgbClr val="343434"/>
                </a:solidFill>
                <a:cs typeface="Arial"/>
              </a:rPr>
              <a:t>ng</a:t>
            </a:r>
            <a:r>
              <a:rPr sz="3088" spc="-296" dirty="0">
                <a:solidFill>
                  <a:srgbClr val="343434"/>
                </a:solidFill>
                <a:cs typeface="Arial"/>
              </a:rPr>
              <a:t> </a:t>
            </a:r>
            <a:r>
              <a:rPr sz="3088" spc="93" dirty="0">
                <a:solidFill>
                  <a:srgbClr val="343434"/>
                </a:solidFill>
                <a:cs typeface="Arial"/>
              </a:rPr>
              <a:t>for</a:t>
            </a:r>
            <a:r>
              <a:rPr sz="3088" spc="202" dirty="0">
                <a:solidFill>
                  <a:srgbClr val="343434"/>
                </a:solidFill>
                <a:cs typeface="Arial"/>
              </a:rPr>
              <a:t> </a:t>
            </a:r>
            <a:r>
              <a:rPr sz="3088" spc="57" dirty="0">
                <a:solidFill>
                  <a:srgbClr val="343434"/>
                </a:solidFill>
                <a:cs typeface="Arial"/>
              </a:rPr>
              <a:t>a</a:t>
            </a:r>
            <a:r>
              <a:rPr sz="3088" spc="115" dirty="0">
                <a:solidFill>
                  <a:srgbClr val="343434"/>
                </a:solidFill>
                <a:cs typeface="Arial"/>
              </a:rPr>
              <a:t>ll</a:t>
            </a:r>
            <a:r>
              <a:rPr sz="3088" spc="-84" dirty="0">
                <a:solidFill>
                  <a:srgbClr val="343434"/>
                </a:solidFill>
                <a:cs typeface="Arial"/>
              </a:rPr>
              <a:t> </a:t>
            </a:r>
            <a:r>
              <a:rPr sz="3088" spc="18" dirty="0">
                <a:solidFill>
                  <a:srgbClr val="343434"/>
                </a:solidFill>
                <a:cs typeface="Arial"/>
              </a:rPr>
              <a:t>men?</a:t>
            </a:r>
            <a:endParaRPr sz="3088" dirty="0"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9068" y="1371601"/>
            <a:ext cx="6329532" cy="4853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1326847" indent="24094">
              <a:lnSpc>
                <a:spcPct val="114300"/>
              </a:lnSpc>
            </a:pPr>
            <a:r>
              <a:rPr sz="2600" spc="-150" dirty="0">
                <a:solidFill>
                  <a:srgbClr val="343434"/>
                </a:solidFill>
                <a:cs typeface="Arial"/>
              </a:rPr>
              <a:t>P</a:t>
            </a:r>
            <a:r>
              <a:rPr sz="2600" spc="106" dirty="0">
                <a:solidFill>
                  <a:srgbClr val="343434"/>
                </a:solidFill>
                <a:cs typeface="Arial"/>
              </a:rPr>
              <a:t>r</a:t>
            </a:r>
            <a:r>
              <a:rPr sz="2600" spc="84" dirty="0">
                <a:solidFill>
                  <a:srgbClr val="343434"/>
                </a:solidFill>
                <a:cs typeface="Arial"/>
              </a:rPr>
              <a:t>ostate</a:t>
            </a:r>
            <a:r>
              <a:rPr sz="2600" spc="194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35" dirty="0">
                <a:solidFill>
                  <a:srgbClr val="343434"/>
                </a:solidFill>
                <a:cs typeface="Arial"/>
              </a:rPr>
              <a:t>c</a:t>
            </a:r>
            <a:r>
              <a:rPr sz="2600" spc="88" dirty="0">
                <a:solidFill>
                  <a:srgbClr val="343434"/>
                </a:solidFill>
                <a:cs typeface="Arial"/>
              </a:rPr>
              <a:t>a</a:t>
            </a:r>
            <a:r>
              <a:rPr sz="2600" dirty="0">
                <a:solidFill>
                  <a:srgbClr val="343434"/>
                </a:solidFill>
                <a:cs typeface="Arial"/>
              </a:rPr>
              <a:t>n</a:t>
            </a:r>
            <a:r>
              <a:rPr sz="2600" spc="71" dirty="0">
                <a:solidFill>
                  <a:srgbClr val="343434"/>
                </a:solidFill>
                <a:cs typeface="Arial"/>
              </a:rPr>
              <a:t>c</a:t>
            </a:r>
            <a:r>
              <a:rPr sz="2600" spc="216" dirty="0">
                <a:solidFill>
                  <a:srgbClr val="343434"/>
                </a:solidFill>
                <a:cs typeface="Arial"/>
              </a:rPr>
              <a:t>e</a:t>
            </a:r>
            <a:r>
              <a:rPr sz="2600" spc="66" dirty="0">
                <a:solidFill>
                  <a:srgbClr val="343434"/>
                </a:solidFill>
                <a:cs typeface="Arial"/>
              </a:rPr>
              <a:t>r</a:t>
            </a:r>
            <a:r>
              <a:rPr sz="2600" spc="57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8" dirty="0">
                <a:solidFill>
                  <a:srgbClr val="232121"/>
                </a:solidFill>
                <a:cs typeface="Arial"/>
              </a:rPr>
              <a:t>i</a:t>
            </a:r>
            <a:r>
              <a:rPr sz="2600" spc="-132" dirty="0">
                <a:solidFill>
                  <a:srgbClr val="232121"/>
                </a:solidFill>
                <a:cs typeface="Arial"/>
              </a:rPr>
              <a:t>s</a:t>
            </a:r>
            <a:r>
              <a:rPr sz="2600" spc="150" dirty="0">
                <a:solidFill>
                  <a:srgbClr val="232121"/>
                </a:solidFill>
                <a:cs typeface="Arial"/>
              </a:rPr>
              <a:t> not</a:t>
            </a:r>
            <a:r>
              <a:rPr sz="2600" spc="62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88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75" dirty="0">
                <a:solidFill>
                  <a:srgbClr val="343434"/>
                </a:solidFill>
                <a:cs typeface="Arial"/>
              </a:rPr>
              <a:t>l</a:t>
            </a:r>
            <a:r>
              <a:rPr sz="2600" spc="318" dirty="0">
                <a:solidFill>
                  <a:srgbClr val="343434"/>
                </a:solidFill>
                <a:cs typeface="Arial"/>
              </a:rPr>
              <a:t>w</a:t>
            </a:r>
            <a:r>
              <a:rPr sz="2600" spc="-35" dirty="0">
                <a:solidFill>
                  <a:srgbClr val="343434"/>
                </a:solidFill>
                <a:cs typeface="Arial"/>
              </a:rPr>
              <a:t>ays</a:t>
            </a:r>
            <a:r>
              <a:rPr sz="2600" spc="194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88" dirty="0">
                <a:solidFill>
                  <a:srgbClr val="232121"/>
                </a:solidFill>
                <a:cs typeface="Arial"/>
              </a:rPr>
              <a:t>life­</a:t>
            </a:r>
            <a:r>
              <a:rPr sz="2600" spc="75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28" dirty="0" smtClean="0">
                <a:solidFill>
                  <a:srgbClr val="343434"/>
                </a:solidFill>
                <a:cs typeface="Arial"/>
              </a:rPr>
              <a:t>t</a:t>
            </a:r>
            <a:r>
              <a:rPr lang="en-US" sz="2600" spc="503" dirty="0">
                <a:solidFill>
                  <a:srgbClr val="343434"/>
                </a:solidFill>
                <a:cs typeface="Arial"/>
              </a:rPr>
              <a:t>h</a:t>
            </a:r>
            <a:r>
              <a:rPr sz="2600" spc="18" dirty="0" smtClean="0">
                <a:solidFill>
                  <a:srgbClr val="343434"/>
                </a:solidFill>
                <a:cs typeface="Arial"/>
              </a:rPr>
              <a:t>re</a:t>
            </a:r>
            <a:r>
              <a:rPr sz="2600" spc="66" dirty="0" smtClean="0">
                <a:solidFill>
                  <a:srgbClr val="343434"/>
                </a:solidFill>
                <a:cs typeface="Arial"/>
              </a:rPr>
              <a:t>a</a:t>
            </a:r>
            <a:r>
              <a:rPr sz="2600" spc="119" dirty="0" smtClean="0">
                <a:solidFill>
                  <a:srgbClr val="343434"/>
                </a:solidFill>
                <a:cs typeface="Arial"/>
              </a:rPr>
              <a:t>tenin</a:t>
            </a:r>
            <a:r>
              <a:rPr sz="2600" spc="326" dirty="0" smtClean="0">
                <a:solidFill>
                  <a:srgbClr val="343434"/>
                </a:solidFill>
                <a:cs typeface="Arial"/>
              </a:rPr>
              <a:t>g</a:t>
            </a:r>
            <a:r>
              <a:rPr sz="2600" spc="212" dirty="0">
                <a:solidFill>
                  <a:srgbClr val="343434"/>
                </a:solidFill>
                <a:cs typeface="Arial"/>
              </a:rPr>
              <a:t>.</a:t>
            </a:r>
            <a:endParaRPr sz="2600" dirty="0">
              <a:cs typeface="Arial"/>
            </a:endParaRPr>
          </a:p>
          <a:p>
            <a:pPr marL="132236">
              <a:spcBef>
                <a:spcPts val="1346"/>
              </a:spcBef>
            </a:pPr>
            <a:r>
              <a:rPr sz="2600" spc="128" dirty="0">
                <a:solidFill>
                  <a:srgbClr val="232121"/>
                </a:solidFill>
                <a:cs typeface="Arial"/>
              </a:rPr>
              <a:t>Most</a:t>
            </a:r>
            <a:r>
              <a:rPr sz="2600" spc="119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32121"/>
                </a:solidFill>
                <a:cs typeface="Arial"/>
              </a:rPr>
              <a:t>p</a:t>
            </a:r>
            <a:r>
              <a:rPr sz="2600" spc="154" dirty="0">
                <a:solidFill>
                  <a:srgbClr val="232121"/>
                </a:solidFill>
                <a:cs typeface="Arial"/>
              </a:rPr>
              <a:t>r</a:t>
            </a:r>
            <a:r>
              <a:rPr sz="2600" spc="79" dirty="0">
                <a:solidFill>
                  <a:srgbClr val="232121"/>
                </a:solidFill>
                <a:cs typeface="Arial"/>
              </a:rPr>
              <a:t>ostate</a:t>
            </a:r>
            <a:r>
              <a:rPr sz="2600" spc="154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-66" dirty="0">
                <a:solidFill>
                  <a:srgbClr val="343434"/>
                </a:solidFill>
                <a:cs typeface="Arial"/>
              </a:rPr>
              <a:t>ca</a:t>
            </a:r>
            <a:r>
              <a:rPr sz="2600" spc="-296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49" dirty="0">
                <a:solidFill>
                  <a:srgbClr val="343434"/>
                </a:solidFill>
                <a:cs typeface="Arial"/>
              </a:rPr>
              <a:t>ncers</a:t>
            </a:r>
            <a:r>
              <a:rPr sz="2600" spc="4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19" dirty="0">
                <a:solidFill>
                  <a:srgbClr val="343434"/>
                </a:solidFill>
                <a:cs typeface="Arial"/>
              </a:rPr>
              <a:t>grow</a:t>
            </a:r>
            <a:r>
              <a:rPr sz="2600" spc="141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75" dirty="0">
                <a:solidFill>
                  <a:srgbClr val="343434"/>
                </a:solidFill>
                <a:cs typeface="Arial"/>
              </a:rPr>
              <a:t>slowly.</a:t>
            </a:r>
            <a:endParaRPr sz="2600" dirty="0">
              <a:cs typeface="Arial"/>
            </a:endParaRPr>
          </a:p>
          <a:p>
            <a:pPr marL="107582" marR="4483" indent="24094">
              <a:lnSpc>
                <a:spcPct val="115399"/>
              </a:lnSpc>
              <a:spcBef>
                <a:spcPts val="874"/>
              </a:spcBef>
            </a:pPr>
            <a:r>
              <a:rPr sz="2600" spc="150" dirty="0">
                <a:solidFill>
                  <a:srgbClr val="232121"/>
                </a:solidFill>
                <a:cs typeface="Arial"/>
              </a:rPr>
              <a:t>M</a:t>
            </a:r>
            <a:r>
              <a:rPr sz="2600" spc="199" dirty="0">
                <a:solidFill>
                  <a:srgbClr val="232121"/>
                </a:solidFill>
                <a:cs typeface="Arial"/>
              </a:rPr>
              <a:t>a</a:t>
            </a:r>
            <a:r>
              <a:rPr sz="2600" spc="84" dirty="0">
                <a:solidFill>
                  <a:srgbClr val="232121"/>
                </a:solidFill>
                <a:cs typeface="Arial"/>
              </a:rPr>
              <a:t>ny</a:t>
            </a:r>
            <a:r>
              <a:rPr sz="2600" spc="106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32121"/>
                </a:solidFill>
                <a:cs typeface="Arial"/>
              </a:rPr>
              <a:t>m</a:t>
            </a:r>
            <a:r>
              <a:rPr sz="2600" spc="216" dirty="0">
                <a:solidFill>
                  <a:srgbClr val="232121"/>
                </a:solidFill>
                <a:cs typeface="Arial"/>
              </a:rPr>
              <a:t>e</a:t>
            </a:r>
            <a:r>
              <a:rPr sz="2600" spc="66" dirty="0">
                <a:solidFill>
                  <a:srgbClr val="232121"/>
                </a:solidFill>
                <a:cs typeface="Arial"/>
              </a:rPr>
              <a:t>n</a:t>
            </a:r>
            <a:r>
              <a:rPr sz="2600" spc="-49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32121"/>
                </a:solidFill>
                <a:cs typeface="Arial"/>
              </a:rPr>
              <a:t>who</a:t>
            </a:r>
            <a:r>
              <a:rPr sz="2600" spc="194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88" dirty="0">
                <a:solidFill>
                  <a:srgbClr val="232121"/>
                </a:solidFill>
                <a:cs typeface="Arial"/>
              </a:rPr>
              <a:t>die</a:t>
            </a:r>
            <a:r>
              <a:rPr sz="2600" spc="75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06" dirty="0">
                <a:solidFill>
                  <a:srgbClr val="343434"/>
                </a:solidFill>
                <a:cs typeface="Arial"/>
              </a:rPr>
              <a:t>of</a:t>
            </a:r>
            <a:r>
              <a:rPr sz="2600" spc="110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32121"/>
                </a:solidFill>
                <a:cs typeface="Arial"/>
              </a:rPr>
              <a:t>other</a:t>
            </a:r>
            <a:r>
              <a:rPr sz="2600" spc="137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62" dirty="0">
                <a:solidFill>
                  <a:srgbClr val="343434"/>
                </a:solidFill>
                <a:cs typeface="Arial"/>
              </a:rPr>
              <a:t>c</a:t>
            </a:r>
            <a:r>
              <a:rPr sz="2600" spc="71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-13" dirty="0">
                <a:solidFill>
                  <a:srgbClr val="343434"/>
                </a:solidFill>
                <a:cs typeface="Arial"/>
              </a:rPr>
              <a:t>uses</a:t>
            </a:r>
            <a:r>
              <a:rPr sz="2600" spc="84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-115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-313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84" dirty="0">
                <a:solidFill>
                  <a:srgbClr val="343434"/>
                </a:solidFill>
                <a:cs typeface="Arial"/>
              </a:rPr>
              <a:t>r</a:t>
            </a:r>
            <a:r>
              <a:rPr sz="2600" dirty="0">
                <a:solidFill>
                  <a:srgbClr val="343434"/>
                </a:solidFill>
                <a:cs typeface="Arial"/>
              </a:rPr>
              <a:t>e</a:t>
            </a:r>
            <a:r>
              <a:rPr sz="2600" spc="22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32121"/>
                </a:solidFill>
                <a:cs typeface="Arial"/>
              </a:rPr>
              <a:t>found</a:t>
            </a:r>
            <a:r>
              <a:rPr sz="2600" spc="176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3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185" dirty="0">
                <a:solidFill>
                  <a:srgbClr val="343434"/>
                </a:solidFill>
                <a:cs typeface="Arial"/>
              </a:rPr>
              <a:t>t </a:t>
            </a:r>
            <a:r>
              <a:rPr sz="2600" spc="-115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-313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79" dirty="0">
                <a:solidFill>
                  <a:srgbClr val="343434"/>
                </a:solidFill>
                <a:cs typeface="Arial"/>
              </a:rPr>
              <a:t>utopsy</a:t>
            </a:r>
            <a:r>
              <a:rPr sz="2600" spc="35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76" dirty="0">
                <a:solidFill>
                  <a:srgbClr val="232121"/>
                </a:solidFill>
                <a:cs typeface="Arial"/>
              </a:rPr>
              <a:t>to</a:t>
            </a:r>
            <a:r>
              <a:rPr sz="2600" spc="168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9" dirty="0">
                <a:solidFill>
                  <a:srgbClr val="232121"/>
                </a:solidFill>
                <a:cs typeface="Arial"/>
              </a:rPr>
              <a:t>h</a:t>
            </a:r>
            <a:r>
              <a:rPr sz="2600" spc="79" dirty="0">
                <a:solidFill>
                  <a:srgbClr val="232121"/>
                </a:solidFill>
                <a:cs typeface="Arial"/>
              </a:rPr>
              <a:t>a</a:t>
            </a:r>
            <a:r>
              <a:rPr sz="2600" spc="31" dirty="0">
                <a:solidFill>
                  <a:srgbClr val="232121"/>
                </a:solidFill>
                <a:cs typeface="Arial"/>
              </a:rPr>
              <a:t>ve</a:t>
            </a:r>
            <a:r>
              <a:rPr sz="2600" spc="212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71" dirty="0">
                <a:solidFill>
                  <a:srgbClr val="232121"/>
                </a:solidFill>
                <a:cs typeface="Arial"/>
              </a:rPr>
              <a:t>prost</a:t>
            </a:r>
            <a:r>
              <a:rPr sz="2600" spc="168" dirty="0">
                <a:solidFill>
                  <a:srgbClr val="232121"/>
                </a:solidFill>
                <a:cs typeface="Arial"/>
              </a:rPr>
              <a:t>a</a:t>
            </a:r>
            <a:r>
              <a:rPr sz="2600" spc="132" dirty="0">
                <a:solidFill>
                  <a:srgbClr val="232121"/>
                </a:solidFill>
                <a:cs typeface="Arial"/>
              </a:rPr>
              <a:t>te</a:t>
            </a:r>
            <a:r>
              <a:rPr sz="2600" spc="124" dirty="0">
                <a:solidFill>
                  <a:srgbClr val="232121"/>
                </a:solidFill>
                <a:cs typeface="Arial"/>
              </a:rPr>
              <a:t> </a:t>
            </a:r>
            <a:r>
              <a:rPr sz="2600" dirty="0">
                <a:solidFill>
                  <a:srgbClr val="343434"/>
                </a:solidFill>
                <a:cs typeface="Arial"/>
              </a:rPr>
              <a:t>c</a:t>
            </a:r>
            <a:r>
              <a:rPr sz="2600" spc="106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22" dirty="0">
                <a:solidFill>
                  <a:srgbClr val="343434"/>
                </a:solidFill>
                <a:cs typeface="Arial"/>
              </a:rPr>
              <a:t>n</a:t>
            </a:r>
            <a:r>
              <a:rPr sz="2600" spc="84" dirty="0">
                <a:solidFill>
                  <a:srgbClr val="343434"/>
                </a:solidFill>
                <a:cs typeface="Arial"/>
              </a:rPr>
              <a:t>c</a:t>
            </a:r>
            <a:r>
              <a:rPr sz="2600" spc="71" dirty="0">
                <a:solidFill>
                  <a:srgbClr val="343434"/>
                </a:solidFill>
                <a:cs typeface="Arial"/>
              </a:rPr>
              <a:t>er</a:t>
            </a:r>
            <a:r>
              <a:rPr sz="2600" spc="26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32121"/>
                </a:solidFill>
                <a:cs typeface="Arial"/>
              </a:rPr>
              <a:t>that</a:t>
            </a:r>
            <a:r>
              <a:rPr sz="2600" spc="180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-66" dirty="0">
                <a:solidFill>
                  <a:srgbClr val="343434"/>
                </a:solidFill>
                <a:cs typeface="Arial"/>
              </a:rPr>
              <a:t>ca</a:t>
            </a:r>
            <a:r>
              <a:rPr sz="2600" spc="-296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40" dirty="0">
                <a:solidFill>
                  <a:srgbClr val="343434"/>
                </a:solidFill>
                <a:cs typeface="Arial"/>
              </a:rPr>
              <a:t>used</a:t>
            </a:r>
            <a:r>
              <a:rPr sz="2600" spc="22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32121"/>
                </a:solidFill>
                <a:cs typeface="Arial"/>
              </a:rPr>
              <a:t>them</a:t>
            </a:r>
            <a:r>
              <a:rPr sz="2600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-256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10" dirty="0">
                <a:solidFill>
                  <a:srgbClr val="232121"/>
                </a:solidFill>
                <a:cs typeface="Arial"/>
              </a:rPr>
              <a:t>no</a:t>
            </a:r>
            <a:r>
              <a:rPr sz="2600" spc="66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01" dirty="0">
                <a:solidFill>
                  <a:srgbClr val="232121"/>
                </a:solidFill>
                <a:cs typeface="Arial"/>
              </a:rPr>
              <a:t>problems</a:t>
            </a:r>
            <a:r>
              <a:rPr sz="2600" spc="132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10" dirty="0">
                <a:solidFill>
                  <a:srgbClr val="232121"/>
                </a:solidFill>
                <a:cs typeface="Arial"/>
              </a:rPr>
              <a:t>during</a:t>
            </a:r>
            <a:r>
              <a:rPr sz="2600" spc="137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88" dirty="0">
                <a:solidFill>
                  <a:srgbClr val="232121"/>
                </a:solidFill>
                <a:cs typeface="Arial"/>
              </a:rPr>
              <a:t>life.</a:t>
            </a:r>
            <a:endParaRPr sz="2600" dirty="0">
              <a:cs typeface="Arial"/>
            </a:endParaRPr>
          </a:p>
          <a:p>
            <a:pPr marL="115987" marR="511576" indent="-8405">
              <a:lnSpc>
                <a:spcPct val="111300"/>
              </a:lnSpc>
              <a:spcBef>
                <a:spcPts val="754"/>
              </a:spcBef>
            </a:pPr>
            <a:r>
              <a:rPr sz="2600" spc="53" dirty="0">
                <a:solidFill>
                  <a:srgbClr val="232121"/>
                </a:solidFill>
                <a:cs typeface="Arial"/>
              </a:rPr>
              <a:t>A</a:t>
            </a:r>
            <a:r>
              <a:rPr sz="2600" spc="88" dirty="0">
                <a:solidFill>
                  <a:srgbClr val="232121"/>
                </a:solidFill>
                <a:cs typeface="Arial"/>
              </a:rPr>
              <a:t>l</a:t>
            </a:r>
            <a:r>
              <a:rPr sz="2600" spc="110" dirty="0">
                <a:solidFill>
                  <a:srgbClr val="232121"/>
                </a:solidFill>
                <a:cs typeface="Arial"/>
              </a:rPr>
              <a:t>though</a:t>
            </a:r>
            <a:r>
              <a:rPr sz="2600" spc="234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71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128" dirty="0">
                <a:solidFill>
                  <a:srgbClr val="343434"/>
                </a:solidFill>
                <a:cs typeface="Arial"/>
              </a:rPr>
              <a:t>bout</a:t>
            </a:r>
            <a:r>
              <a:rPr sz="2600" spc="176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552" dirty="0">
                <a:solidFill>
                  <a:srgbClr val="343434"/>
                </a:solidFill>
                <a:cs typeface="Times New Roman"/>
              </a:rPr>
              <a:t>1</a:t>
            </a:r>
            <a:r>
              <a:rPr sz="2600" spc="137" dirty="0">
                <a:solidFill>
                  <a:srgbClr val="232121"/>
                </a:solidFill>
                <a:cs typeface="Arial"/>
              </a:rPr>
              <a:t>out</a:t>
            </a:r>
            <a:r>
              <a:rPr sz="2600" spc="168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75" dirty="0">
                <a:solidFill>
                  <a:srgbClr val="232121"/>
                </a:solidFill>
                <a:cs typeface="Arial"/>
              </a:rPr>
              <a:t>of</a:t>
            </a:r>
            <a:r>
              <a:rPr sz="2600" spc="115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79" dirty="0">
                <a:solidFill>
                  <a:srgbClr val="343434"/>
                </a:solidFill>
                <a:cs typeface="Arial"/>
              </a:rPr>
              <a:t>every</a:t>
            </a:r>
            <a:r>
              <a:rPr sz="2600" spc="110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97" dirty="0">
                <a:solidFill>
                  <a:srgbClr val="343434"/>
                </a:solidFill>
                <a:cs typeface="Times New Roman"/>
              </a:rPr>
              <a:t>7</a:t>
            </a:r>
            <a:r>
              <a:rPr sz="2600" spc="115" dirty="0">
                <a:solidFill>
                  <a:srgbClr val="343434"/>
                </a:solidFill>
                <a:cs typeface="Times New Roman"/>
              </a:rPr>
              <a:t> </a:t>
            </a:r>
            <a:r>
              <a:rPr sz="2600" spc="115" dirty="0">
                <a:solidFill>
                  <a:srgbClr val="232121"/>
                </a:solidFill>
                <a:cs typeface="Arial"/>
              </a:rPr>
              <a:t>men</a:t>
            </a:r>
            <a:r>
              <a:rPr sz="2600" spc="-40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32121"/>
                </a:solidFill>
                <a:cs typeface="Arial"/>
              </a:rPr>
              <a:t>will</a:t>
            </a:r>
            <a:r>
              <a:rPr sz="2600" spc="202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75" dirty="0">
                <a:solidFill>
                  <a:srgbClr val="232121"/>
                </a:solidFill>
                <a:cs typeface="Arial"/>
              </a:rPr>
              <a:t>be</a:t>
            </a:r>
            <a:r>
              <a:rPr sz="2600" spc="35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49" dirty="0">
                <a:solidFill>
                  <a:srgbClr val="232121"/>
                </a:solidFill>
                <a:cs typeface="Arial"/>
              </a:rPr>
              <a:t>diagno</a:t>
            </a:r>
            <a:r>
              <a:rPr sz="2600" spc="269" dirty="0">
                <a:solidFill>
                  <a:srgbClr val="232121"/>
                </a:solidFill>
                <a:cs typeface="Arial"/>
              </a:rPr>
              <a:t>s</a:t>
            </a:r>
            <a:r>
              <a:rPr sz="2600" spc="66" dirty="0">
                <a:solidFill>
                  <a:srgbClr val="232121"/>
                </a:solidFill>
                <a:cs typeface="Arial"/>
              </a:rPr>
              <a:t>ed</a:t>
            </a:r>
            <a:r>
              <a:rPr sz="2600" spc="26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50" dirty="0">
                <a:solidFill>
                  <a:srgbClr val="232121"/>
                </a:solidFill>
                <a:cs typeface="Arial"/>
              </a:rPr>
              <a:t>with</a:t>
            </a:r>
            <a:r>
              <a:rPr sz="2600" spc="229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71" dirty="0">
                <a:solidFill>
                  <a:srgbClr val="232121"/>
                </a:solidFill>
                <a:cs typeface="Arial"/>
              </a:rPr>
              <a:t>prost</a:t>
            </a:r>
            <a:r>
              <a:rPr sz="2600" spc="199" dirty="0">
                <a:solidFill>
                  <a:srgbClr val="232121"/>
                </a:solidFill>
                <a:cs typeface="Arial"/>
              </a:rPr>
              <a:t>a</a:t>
            </a:r>
            <a:r>
              <a:rPr sz="2600" spc="115" dirty="0">
                <a:solidFill>
                  <a:srgbClr val="232121"/>
                </a:solidFill>
                <a:cs typeface="Arial"/>
              </a:rPr>
              <a:t>te</a:t>
            </a:r>
            <a:r>
              <a:rPr sz="2600" spc="128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31" dirty="0">
                <a:solidFill>
                  <a:srgbClr val="343434"/>
                </a:solidFill>
                <a:cs typeface="Arial"/>
              </a:rPr>
              <a:t>c</a:t>
            </a:r>
            <a:r>
              <a:rPr sz="2600" spc="71" dirty="0">
                <a:solidFill>
                  <a:srgbClr val="343434"/>
                </a:solidFill>
                <a:cs typeface="Arial"/>
              </a:rPr>
              <a:t>a</a:t>
            </a:r>
            <a:r>
              <a:rPr sz="2600" spc="31" dirty="0">
                <a:solidFill>
                  <a:srgbClr val="343434"/>
                </a:solidFill>
                <a:cs typeface="Arial"/>
              </a:rPr>
              <a:t>n</a:t>
            </a:r>
            <a:r>
              <a:rPr sz="2600" spc="106" dirty="0">
                <a:solidFill>
                  <a:srgbClr val="343434"/>
                </a:solidFill>
                <a:cs typeface="Arial"/>
              </a:rPr>
              <a:t>c</a:t>
            </a:r>
            <a:r>
              <a:rPr sz="2600" spc="53" dirty="0">
                <a:solidFill>
                  <a:srgbClr val="343434"/>
                </a:solidFill>
                <a:cs typeface="Arial"/>
              </a:rPr>
              <a:t>er</a:t>
            </a:r>
            <a:r>
              <a:rPr sz="2600" spc="128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10" dirty="0">
                <a:solidFill>
                  <a:srgbClr val="232121"/>
                </a:solidFill>
                <a:cs typeface="Arial"/>
              </a:rPr>
              <a:t>during</a:t>
            </a:r>
            <a:r>
              <a:rPr sz="2600" spc="-22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15" dirty="0">
                <a:solidFill>
                  <a:srgbClr val="232121"/>
                </a:solidFill>
                <a:cs typeface="Arial"/>
              </a:rPr>
              <a:t>their</a:t>
            </a:r>
            <a:r>
              <a:rPr sz="2600" spc="106" dirty="0">
                <a:solidFill>
                  <a:srgbClr val="232121"/>
                </a:solidFill>
                <a:cs typeface="Arial"/>
              </a:rPr>
              <a:t> lifetim</a:t>
            </a:r>
            <a:r>
              <a:rPr sz="2600" spc="176" dirty="0">
                <a:solidFill>
                  <a:srgbClr val="232121"/>
                </a:solidFill>
                <a:cs typeface="Arial"/>
              </a:rPr>
              <a:t>e</a:t>
            </a:r>
            <a:r>
              <a:rPr sz="2600" spc="600" dirty="0">
                <a:solidFill>
                  <a:srgbClr val="232121"/>
                </a:solidFill>
                <a:cs typeface="Arial"/>
              </a:rPr>
              <a:t>,</a:t>
            </a:r>
            <a:r>
              <a:rPr sz="2600" spc="101" dirty="0">
                <a:solidFill>
                  <a:srgbClr val="343434"/>
                </a:solidFill>
                <a:cs typeface="Arial"/>
              </a:rPr>
              <a:t>only</a:t>
            </a:r>
            <a:r>
              <a:rPr sz="2600" spc="194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574" dirty="0">
                <a:solidFill>
                  <a:srgbClr val="343434"/>
                </a:solidFill>
                <a:cs typeface="Arial"/>
              </a:rPr>
              <a:t>1</a:t>
            </a:r>
            <a:r>
              <a:rPr sz="2600" spc="101" dirty="0">
                <a:solidFill>
                  <a:srgbClr val="232121"/>
                </a:solidFill>
                <a:cs typeface="Arial"/>
              </a:rPr>
              <a:t>m</a:t>
            </a:r>
            <a:r>
              <a:rPr sz="2600" spc="190" dirty="0">
                <a:solidFill>
                  <a:srgbClr val="232121"/>
                </a:solidFill>
                <a:cs typeface="Arial"/>
              </a:rPr>
              <a:t>a</a:t>
            </a:r>
            <a:r>
              <a:rPr sz="2600" spc="146" dirty="0">
                <a:solidFill>
                  <a:srgbClr val="232121"/>
                </a:solidFill>
                <a:cs typeface="Arial"/>
              </a:rPr>
              <a:t>n</a:t>
            </a:r>
            <a:r>
              <a:rPr sz="2600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15" dirty="0">
                <a:solidFill>
                  <a:srgbClr val="232121"/>
                </a:solidFill>
                <a:cs typeface="Arial"/>
              </a:rPr>
              <a:t>in</a:t>
            </a:r>
            <a:r>
              <a:rPr sz="2600" spc="-31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132" dirty="0">
                <a:solidFill>
                  <a:srgbClr val="343434"/>
                </a:solidFill>
                <a:cs typeface="Arial"/>
              </a:rPr>
              <a:t>3</a:t>
            </a:r>
            <a:r>
              <a:rPr sz="2600" spc="44" dirty="0">
                <a:solidFill>
                  <a:srgbClr val="343434"/>
                </a:solidFill>
                <a:cs typeface="Arial"/>
              </a:rPr>
              <a:t>6</a:t>
            </a:r>
            <a:r>
              <a:rPr sz="2600" spc="-26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19" dirty="0">
                <a:solidFill>
                  <a:srgbClr val="232121"/>
                </a:solidFill>
                <a:cs typeface="Arial"/>
              </a:rPr>
              <a:t>will</a:t>
            </a:r>
            <a:r>
              <a:rPr sz="2600" spc="141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88" dirty="0">
                <a:solidFill>
                  <a:srgbClr val="232121"/>
                </a:solidFill>
                <a:cs typeface="Arial"/>
              </a:rPr>
              <a:t>die</a:t>
            </a:r>
            <a:r>
              <a:rPr sz="2600" spc="13" dirty="0">
                <a:solidFill>
                  <a:srgbClr val="232121"/>
                </a:solidFill>
                <a:cs typeface="Arial"/>
              </a:rPr>
              <a:t> </a:t>
            </a:r>
            <a:r>
              <a:rPr sz="2600" spc="318" dirty="0">
                <a:solidFill>
                  <a:srgbClr val="343434"/>
                </a:solidFill>
                <a:cs typeface="Arial"/>
              </a:rPr>
              <a:t>f</a:t>
            </a:r>
            <a:r>
              <a:rPr sz="2600" spc="137" dirty="0">
                <a:solidFill>
                  <a:srgbClr val="343434"/>
                </a:solidFill>
                <a:cs typeface="Arial"/>
              </a:rPr>
              <a:t>rom</a:t>
            </a:r>
            <a:r>
              <a:rPr sz="2600" spc="-35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137" dirty="0">
                <a:solidFill>
                  <a:srgbClr val="343434"/>
                </a:solidFill>
                <a:cs typeface="Arial"/>
              </a:rPr>
              <a:t>the</a:t>
            </a:r>
            <a:r>
              <a:rPr sz="2600" spc="84" dirty="0">
                <a:solidFill>
                  <a:srgbClr val="343434"/>
                </a:solidFill>
                <a:cs typeface="Arial"/>
              </a:rPr>
              <a:t> </a:t>
            </a:r>
            <a:r>
              <a:rPr sz="2600" spc="9" dirty="0">
                <a:solidFill>
                  <a:srgbClr val="232121"/>
                </a:solidFill>
                <a:cs typeface="Arial"/>
              </a:rPr>
              <a:t>dise</a:t>
            </a:r>
            <a:r>
              <a:rPr sz="2600" spc="221" dirty="0">
                <a:solidFill>
                  <a:srgbClr val="232121"/>
                </a:solidFill>
                <a:cs typeface="Arial"/>
              </a:rPr>
              <a:t>a</a:t>
            </a:r>
            <a:r>
              <a:rPr sz="2600" spc="-13" dirty="0">
                <a:solidFill>
                  <a:srgbClr val="232121"/>
                </a:solidFill>
                <a:cs typeface="Arial"/>
              </a:rPr>
              <a:t>se.</a:t>
            </a:r>
            <a:endParaRPr sz="2600" dirty="0"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0146" y="1501840"/>
            <a:ext cx="322729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70" y="0"/>
                </a:lnTo>
              </a:path>
            </a:pathLst>
          </a:custGeom>
          <a:ln w="28003">
            <a:solidFill>
              <a:srgbClr val="E1F153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282538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87953" y="0"/>
            <a:ext cx="0" cy="6781800"/>
          </a:xfrm>
          <a:custGeom>
            <a:avLst/>
            <a:gdLst/>
            <a:ahLst/>
            <a:cxnLst/>
            <a:rect l="l" t="t" r="r" b="b"/>
            <a:pathLst>
              <a:path h="7686040">
                <a:moveTo>
                  <a:pt x="0" y="7685773"/>
                </a:moveTo>
                <a:lnTo>
                  <a:pt x="0" y="0"/>
                </a:lnTo>
              </a:path>
            </a:pathLst>
          </a:custGeom>
          <a:ln w="91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1527342" y="0"/>
            <a:ext cx="6245057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>
              <a:lnSpc>
                <a:spcPts val="3852"/>
              </a:lnSpc>
            </a:pPr>
            <a:r>
              <a:rPr sz="3044" spc="57" dirty="0">
                <a:solidFill>
                  <a:srgbClr val="343334"/>
                </a:solidFill>
                <a:cs typeface="Arial"/>
              </a:rPr>
              <a:t>Why</a:t>
            </a:r>
            <a:r>
              <a:rPr sz="3044" spc="202" dirty="0">
                <a:solidFill>
                  <a:srgbClr val="343334"/>
                </a:solidFill>
                <a:cs typeface="Arial"/>
              </a:rPr>
              <a:t> </a:t>
            </a:r>
            <a:r>
              <a:rPr sz="3044" spc="13" dirty="0">
                <a:solidFill>
                  <a:srgbClr val="424244"/>
                </a:solidFill>
                <a:cs typeface="Arial"/>
              </a:rPr>
              <a:t>does</a:t>
            </a:r>
            <a:r>
              <a:rPr sz="3044" spc="128" dirty="0">
                <a:solidFill>
                  <a:srgbClr val="424244"/>
                </a:solidFill>
                <a:cs typeface="Arial"/>
              </a:rPr>
              <a:t>n</a:t>
            </a:r>
            <a:r>
              <a:rPr sz="3044" spc="269" dirty="0">
                <a:solidFill>
                  <a:srgbClr val="424244"/>
                </a:solidFill>
                <a:cs typeface="Arial"/>
              </a:rPr>
              <a:t>'</a:t>
            </a:r>
            <a:r>
              <a:rPr sz="3044" spc="278" dirty="0">
                <a:solidFill>
                  <a:srgbClr val="424244"/>
                </a:solidFill>
                <a:cs typeface="Arial"/>
              </a:rPr>
              <a:t>t</a:t>
            </a:r>
            <a:r>
              <a:rPr sz="3044" spc="-44" dirty="0">
                <a:solidFill>
                  <a:srgbClr val="424244"/>
                </a:solidFill>
                <a:cs typeface="Arial"/>
              </a:rPr>
              <a:t> </a:t>
            </a:r>
            <a:r>
              <a:rPr sz="3044" spc="137" dirty="0">
                <a:solidFill>
                  <a:srgbClr val="424244"/>
                </a:solidFill>
                <a:cs typeface="Arial"/>
              </a:rPr>
              <a:t>the</a:t>
            </a:r>
            <a:r>
              <a:rPr sz="3044" spc="35" dirty="0">
                <a:solidFill>
                  <a:srgbClr val="424244"/>
                </a:solidFill>
                <a:cs typeface="Arial"/>
              </a:rPr>
              <a:t> </a:t>
            </a:r>
            <a:r>
              <a:rPr sz="3221" spc="-313" dirty="0">
                <a:solidFill>
                  <a:srgbClr val="343334"/>
                </a:solidFill>
                <a:cs typeface="Times New Roman"/>
              </a:rPr>
              <a:t>ACS</a:t>
            </a:r>
            <a:r>
              <a:rPr sz="3221" spc="238" dirty="0">
                <a:solidFill>
                  <a:srgbClr val="343334"/>
                </a:solidFill>
                <a:cs typeface="Times New Roman"/>
              </a:rPr>
              <a:t> </a:t>
            </a:r>
            <a:r>
              <a:rPr sz="3044" dirty="0">
                <a:solidFill>
                  <a:srgbClr val="343334"/>
                </a:solidFill>
                <a:cs typeface="Arial"/>
              </a:rPr>
              <a:t>re</a:t>
            </a:r>
            <a:r>
              <a:rPr sz="3044" spc="110" dirty="0">
                <a:solidFill>
                  <a:srgbClr val="343334"/>
                </a:solidFill>
                <a:cs typeface="Arial"/>
              </a:rPr>
              <a:t>c</a:t>
            </a:r>
            <a:r>
              <a:rPr sz="3044" spc="115" dirty="0">
                <a:solidFill>
                  <a:srgbClr val="343334"/>
                </a:solidFill>
                <a:cs typeface="Arial"/>
              </a:rPr>
              <a:t>ommend</a:t>
            </a:r>
            <a:endParaRPr sz="3044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097" y="500137"/>
            <a:ext cx="6863903" cy="6399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44" spc="40" dirty="0">
                <a:solidFill>
                  <a:srgbClr val="343334"/>
                </a:solidFill>
                <a:cs typeface="Arial"/>
              </a:rPr>
              <a:t>prost</a:t>
            </a:r>
            <a:r>
              <a:rPr sz="3044" spc="124" dirty="0">
                <a:solidFill>
                  <a:srgbClr val="343334"/>
                </a:solidFill>
                <a:cs typeface="Arial"/>
              </a:rPr>
              <a:t>a</a:t>
            </a:r>
            <a:r>
              <a:rPr sz="3044" spc="150" dirty="0">
                <a:solidFill>
                  <a:srgbClr val="343334"/>
                </a:solidFill>
                <a:cs typeface="Arial"/>
              </a:rPr>
              <a:t>te</a:t>
            </a:r>
            <a:r>
              <a:rPr sz="3044" spc="88" dirty="0">
                <a:solidFill>
                  <a:srgbClr val="343334"/>
                </a:solidFill>
                <a:cs typeface="Arial"/>
              </a:rPr>
              <a:t> </a:t>
            </a:r>
            <a:r>
              <a:rPr sz="3044" spc="-71" dirty="0">
                <a:solidFill>
                  <a:srgbClr val="424244"/>
                </a:solidFill>
                <a:cs typeface="Arial"/>
              </a:rPr>
              <a:t>c</a:t>
            </a:r>
            <a:r>
              <a:rPr sz="3044" spc="79" dirty="0">
                <a:solidFill>
                  <a:srgbClr val="424244"/>
                </a:solidFill>
                <a:cs typeface="Arial"/>
              </a:rPr>
              <a:t>a</a:t>
            </a:r>
            <a:r>
              <a:rPr sz="3044" spc="13" dirty="0">
                <a:solidFill>
                  <a:srgbClr val="424244"/>
                </a:solidFill>
                <a:cs typeface="Arial"/>
              </a:rPr>
              <a:t>ncer</a:t>
            </a:r>
            <a:r>
              <a:rPr sz="3044" spc="79" dirty="0">
                <a:solidFill>
                  <a:srgbClr val="424244"/>
                </a:solidFill>
                <a:cs typeface="Arial"/>
              </a:rPr>
              <a:t> </a:t>
            </a:r>
            <a:r>
              <a:rPr sz="3044" spc="-199" dirty="0">
                <a:solidFill>
                  <a:srgbClr val="424244"/>
                </a:solidFill>
                <a:cs typeface="Arial"/>
              </a:rPr>
              <a:t>s</a:t>
            </a:r>
            <a:r>
              <a:rPr sz="3044" spc="97" dirty="0">
                <a:solidFill>
                  <a:srgbClr val="424244"/>
                </a:solidFill>
                <a:cs typeface="Arial"/>
              </a:rPr>
              <a:t>c</a:t>
            </a:r>
            <a:r>
              <a:rPr sz="3044" spc="106" dirty="0">
                <a:solidFill>
                  <a:srgbClr val="424244"/>
                </a:solidFill>
                <a:cs typeface="Arial"/>
              </a:rPr>
              <a:t>reen</a:t>
            </a:r>
            <a:r>
              <a:rPr sz="3044" spc="119" dirty="0">
                <a:solidFill>
                  <a:srgbClr val="424244"/>
                </a:solidFill>
                <a:cs typeface="Arial"/>
              </a:rPr>
              <a:t>i</a:t>
            </a:r>
            <a:r>
              <a:rPr sz="3044" spc="49" dirty="0">
                <a:solidFill>
                  <a:srgbClr val="424244"/>
                </a:solidFill>
                <a:cs typeface="Arial"/>
              </a:rPr>
              <a:t>ng</a:t>
            </a:r>
            <a:r>
              <a:rPr sz="3044" spc="-282" dirty="0">
                <a:solidFill>
                  <a:srgbClr val="424244"/>
                </a:solidFill>
                <a:cs typeface="Arial"/>
              </a:rPr>
              <a:t> </a:t>
            </a:r>
            <a:r>
              <a:rPr sz="3044" spc="115" dirty="0">
                <a:solidFill>
                  <a:srgbClr val="424244"/>
                </a:solidFill>
                <a:cs typeface="Arial"/>
              </a:rPr>
              <a:t>for</a:t>
            </a:r>
            <a:r>
              <a:rPr sz="3044" spc="216" dirty="0">
                <a:solidFill>
                  <a:srgbClr val="424244"/>
                </a:solidFill>
                <a:cs typeface="Arial"/>
              </a:rPr>
              <a:t> </a:t>
            </a:r>
            <a:r>
              <a:rPr sz="3044" spc="79" dirty="0">
                <a:solidFill>
                  <a:srgbClr val="424244"/>
                </a:solidFill>
                <a:cs typeface="Arial"/>
              </a:rPr>
              <a:t>a</a:t>
            </a:r>
            <a:r>
              <a:rPr sz="3044" spc="128" dirty="0">
                <a:solidFill>
                  <a:srgbClr val="424244"/>
                </a:solidFill>
                <a:cs typeface="Arial"/>
              </a:rPr>
              <a:t>ll</a:t>
            </a:r>
            <a:r>
              <a:rPr sz="3044" spc="-115" dirty="0">
                <a:solidFill>
                  <a:srgbClr val="424244"/>
                </a:solidFill>
                <a:cs typeface="Arial"/>
              </a:rPr>
              <a:t> </a:t>
            </a:r>
            <a:r>
              <a:rPr sz="3044" spc="35" dirty="0">
                <a:solidFill>
                  <a:srgbClr val="343334"/>
                </a:solidFill>
                <a:cs typeface="Arial"/>
              </a:rPr>
              <a:t>men?</a:t>
            </a:r>
            <a:endParaRPr sz="3044" dirty="0">
              <a:cs typeface="Arial"/>
            </a:endParaRPr>
          </a:p>
          <a:p>
            <a:pPr marL="421364" marR="537911" indent="-289688">
              <a:lnSpc>
                <a:spcPct val="109600"/>
              </a:lnSpc>
              <a:spcBef>
                <a:spcPts val="2687"/>
              </a:spcBef>
              <a:buClr>
                <a:srgbClr val="A1C148"/>
              </a:buClr>
              <a:buFont typeface="Arial"/>
              <a:buChar char="•"/>
              <a:tabLst>
                <a:tab pos="477956" algn="l"/>
              </a:tabLst>
            </a:pPr>
            <a:r>
              <a:rPr sz="2600" spc="71" dirty="0">
                <a:solidFill>
                  <a:srgbClr val="242323"/>
                </a:solidFill>
                <a:cs typeface="Arial"/>
              </a:rPr>
              <a:t>A</a:t>
            </a:r>
            <a:r>
              <a:rPr sz="2600" spc="-243" dirty="0">
                <a:solidFill>
                  <a:srgbClr val="242323"/>
                </a:solidFill>
                <a:cs typeface="Arial"/>
              </a:rPr>
              <a:t>s</a:t>
            </a:r>
            <a:r>
              <a:rPr sz="2600" spc="62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79" dirty="0">
                <a:solidFill>
                  <a:srgbClr val="343334"/>
                </a:solidFill>
                <a:cs typeface="Arial"/>
              </a:rPr>
              <a:t>of</a:t>
            </a:r>
            <a:r>
              <a:rPr sz="2600" spc="-31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88" dirty="0">
                <a:solidFill>
                  <a:srgbClr val="242323"/>
                </a:solidFill>
                <a:cs typeface="Arial"/>
              </a:rPr>
              <a:t>ye</a:t>
            </a:r>
            <a:r>
              <a:rPr sz="2600" spc="159" dirty="0">
                <a:solidFill>
                  <a:srgbClr val="242323"/>
                </a:solidFill>
                <a:cs typeface="Arial"/>
              </a:rPr>
              <a:t>t</a:t>
            </a:r>
            <a:r>
              <a:rPr sz="2600" spc="649" dirty="0">
                <a:solidFill>
                  <a:srgbClr val="242323"/>
                </a:solidFill>
                <a:cs typeface="Arial"/>
              </a:rPr>
              <a:t>,</a:t>
            </a:r>
            <a:r>
              <a:rPr sz="2600" spc="97" dirty="0">
                <a:solidFill>
                  <a:srgbClr val="343334"/>
                </a:solidFill>
                <a:cs typeface="Arial"/>
              </a:rPr>
              <a:t>the</a:t>
            </a:r>
            <a:r>
              <a:rPr sz="2600" spc="287" dirty="0">
                <a:solidFill>
                  <a:srgbClr val="343334"/>
                </a:solidFill>
                <a:cs typeface="Arial"/>
              </a:rPr>
              <a:t>r</a:t>
            </a:r>
            <a:r>
              <a:rPr sz="2600" spc="-44" dirty="0">
                <a:solidFill>
                  <a:srgbClr val="343334"/>
                </a:solidFill>
                <a:cs typeface="Arial"/>
              </a:rPr>
              <a:t>e</a:t>
            </a:r>
            <a:r>
              <a:rPr sz="2600" spc="106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62" dirty="0">
                <a:solidFill>
                  <a:srgbClr val="242323"/>
                </a:solidFill>
                <a:cs typeface="Arial"/>
              </a:rPr>
              <a:t>is</a:t>
            </a:r>
            <a:r>
              <a:rPr sz="2600" spc="40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66" dirty="0">
                <a:solidFill>
                  <a:srgbClr val="242323"/>
                </a:solidFill>
                <a:cs typeface="Arial"/>
              </a:rPr>
              <a:t>no</a:t>
            </a:r>
            <a:r>
              <a:rPr sz="2600" spc="101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79" dirty="0">
                <a:solidFill>
                  <a:srgbClr val="343334"/>
                </a:solidFill>
                <a:cs typeface="Arial"/>
              </a:rPr>
              <a:t>p</a:t>
            </a:r>
            <a:r>
              <a:rPr sz="2600" spc="106" dirty="0">
                <a:solidFill>
                  <a:srgbClr val="343334"/>
                </a:solidFill>
                <a:cs typeface="Arial"/>
              </a:rPr>
              <a:t>r</a:t>
            </a:r>
            <a:r>
              <a:rPr sz="2600" spc="88" dirty="0">
                <a:solidFill>
                  <a:srgbClr val="343334"/>
                </a:solidFill>
                <a:cs typeface="Arial"/>
              </a:rPr>
              <a:t>oof</a:t>
            </a:r>
            <a:r>
              <a:rPr sz="2600" spc="-44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57" dirty="0">
                <a:solidFill>
                  <a:srgbClr val="343334"/>
                </a:solidFill>
                <a:cs typeface="Arial"/>
              </a:rPr>
              <a:t>th</a:t>
            </a:r>
            <a:r>
              <a:rPr sz="2600" spc="202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207" dirty="0">
                <a:solidFill>
                  <a:srgbClr val="343334"/>
                </a:solidFill>
                <a:cs typeface="Arial"/>
              </a:rPr>
              <a:t>t</a:t>
            </a:r>
            <a:r>
              <a:rPr sz="2600" spc="22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79" dirty="0">
                <a:solidFill>
                  <a:srgbClr val="343334"/>
                </a:solidFill>
                <a:cs typeface="Arial"/>
              </a:rPr>
              <a:t>finding</a:t>
            </a:r>
            <a:r>
              <a:rPr sz="2600" spc="53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79" dirty="0">
                <a:solidFill>
                  <a:srgbClr val="343334"/>
                </a:solidFill>
                <a:cs typeface="Arial"/>
              </a:rPr>
              <a:t>p</a:t>
            </a:r>
            <a:r>
              <a:rPr sz="2600" spc="106" dirty="0">
                <a:solidFill>
                  <a:srgbClr val="343334"/>
                </a:solidFill>
                <a:cs typeface="Arial"/>
              </a:rPr>
              <a:t>r</a:t>
            </a:r>
            <a:r>
              <a:rPr sz="2600" spc="-13" dirty="0">
                <a:solidFill>
                  <a:srgbClr val="343334"/>
                </a:solidFill>
                <a:cs typeface="Arial"/>
              </a:rPr>
              <a:t>ost</a:t>
            </a:r>
            <a:r>
              <a:rPr sz="2600" spc="115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128" dirty="0">
                <a:solidFill>
                  <a:srgbClr val="343334"/>
                </a:solidFill>
                <a:cs typeface="Arial"/>
              </a:rPr>
              <a:t>te</a:t>
            </a:r>
            <a:r>
              <a:rPr sz="2600" spc="62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97" dirty="0">
                <a:solidFill>
                  <a:srgbClr val="343334"/>
                </a:solidFill>
                <a:cs typeface="Arial"/>
              </a:rPr>
              <a:t>c</a:t>
            </a:r>
            <a:r>
              <a:rPr sz="2600" spc="159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9" dirty="0">
                <a:solidFill>
                  <a:srgbClr val="343334"/>
                </a:solidFill>
                <a:cs typeface="Arial"/>
              </a:rPr>
              <a:t>ncer</a:t>
            </a:r>
            <a:r>
              <a:rPr sz="2600" spc="71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84" dirty="0">
                <a:solidFill>
                  <a:srgbClr val="343334"/>
                </a:solidFill>
                <a:cs typeface="Arial"/>
              </a:rPr>
              <a:t>e</a:t>
            </a:r>
            <a:r>
              <a:rPr sz="2600" spc="163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202" dirty="0">
                <a:solidFill>
                  <a:srgbClr val="343334"/>
                </a:solidFill>
                <a:cs typeface="Arial"/>
              </a:rPr>
              <a:t>r</a:t>
            </a:r>
            <a:r>
              <a:rPr sz="2600" spc="22" dirty="0">
                <a:solidFill>
                  <a:srgbClr val="343334"/>
                </a:solidFill>
                <a:cs typeface="Arial"/>
              </a:rPr>
              <a:t>ly</a:t>
            </a:r>
            <a:r>
              <a:rPr sz="2600" spc="-137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141" dirty="0">
                <a:solidFill>
                  <a:srgbClr val="343334"/>
                </a:solidFill>
                <a:cs typeface="Arial"/>
              </a:rPr>
              <a:t>th</a:t>
            </a:r>
            <a:r>
              <a:rPr sz="2600" spc="340" dirty="0">
                <a:solidFill>
                  <a:srgbClr val="343334"/>
                </a:solidFill>
                <a:cs typeface="Arial"/>
              </a:rPr>
              <a:t>r</a:t>
            </a:r>
            <a:r>
              <a:rPr sz="2600" spc="26" dirty="0">
                <a:solidFill>
                  <a:srgbClr val="343334"/>
                </a:solidFill>
                <a:cs typeface="Arial"/>
              </a:rPr>
              <a:t>ough</a:t>
            </a:r>
            <a:r>
              <a:rPr sz="2600" spc="57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97" dirty="0">
                <a:solidFill>
                  <a:srgbClr val="343334"/>
                </a:solidFill>
                <a:cs typeface="Arial"/>
              </a:rPr>
              <a:t>test</a:t>
            </a:r>
            <a:r>
              <a:rPr sz="2600" spc="278" dirty="0">
                <a:solidFill>
                  <a:srgbClr val="343334"/>
                </a:solidFill>
                <a:cs typeface="Arial"/>
              </a:rPr>
              <a:t>i</a:t>
            </a:r>
            <a:r>
              <a:rPr sz="2600" spc="26" dirty="0">
                <a:solidFill>
                  <a:srgbClr val="343334"/>
                </a:solidFill>
                <a:cs typeface="Arial"/>
              </a:rPr>
              <a:t>ng</a:t>
            </a:r>
            <a:r>
              <a:rPr sz="2600" spc="-132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207" dirty="0">
                <a:solidFill>
                  <a:srgbClr val="242323"/>
                </a:solidFill>
                <a:cs typeface="Arial"/>
              </a:rPr>
              <a:t>w</a:t>
            </a:r>
            <a:r>
              <a:rPr sz="2600" spc="247" dirty="0">
                <a:solidFill>
                  <a:srgbClr val="242323"/>
                </a:solidFill>
                <a:cs typeface="Arial"/>
              </a:rPr>
              <a:t>i</a:t>
            </a:r>
            <a:r>
              <a:rPr sz="2600" spc="84" dirty="0">
                <a:solidFill>
                  <a:srgbClr val="242323"/>
                </a:solidFill>
                <a:cs typeface="Arial"/>
              </a:rPr>
              <a:t>ll</a:t>
            </a:r>
            <a:r>
              <a:rPr sz="2600" spc="106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57" dirty="0">
                <a:solidFill>
                  <a:srgbClr val="242323"/>
                </a:solidFill>
                <a:cs typeface="Arial"/>
              </a:rPr>
              <a:t>h</a:t>
            </a:r>
            <a:r>
              <a:rPr sz="2600" spc="-22" dirty="0">
                <a:solidFill>
                  <a:srgbClr val="242323"/>
                </a:solidFill>
                <a:cs typeface="Arial"/>
              </a:rPr>
              <a:t>a</a:t>
            </a:r>
            <a:r>
              <a:rPr sz="2600" dirty="0">
                <a:solidFill>
                  <a:srgbClr val="242323"/>
                </a:solidFill>
                <a:cs typeface="Arial"/>
              </a:rPr>
              <a:t>ve</a:t>
            </a:r>
            <a:r>
              <a:rPr sz="2600" spc="119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202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234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40" dirty="0">
                <a:solidFill>
                  <a:srgbClr val="343334"/>
                </a:solidFill>
                <a:cs typeface="Arial"/>
              </a:rPr>
              <a:t>positive</a:t>
            </a:r>
            <a:r>
              <a:rPr sz="2600" spc="159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49" dirty="0">
                <a:solidFill>
                  <a:srgbClr val="242323"/>
                </a:solidFill>
                <a:cs typeface="Arial"/>
              </a:rPr>
              <a:t>imp</a:t>
            </a:r>
            <a:r>
              <a:rPr sz="2600" spc="190" dirty="0">
                <a:solidFill>
                  <a:srgbClr val="242323"/>
                </a:solidFill>
                <a:cs typeface="Arial"/>
              </a:rPr>
              <a:t>a</a:t>
            </a:r>
            <a:r>
              <a:rPr sz="2600" spc="53" dirty="0">
                <a:solidFill>
                  <a:srgbClr val="242323"/>
                </a:solidFill>
                <a:cs typeface="Arial"/>
              </a:rPr>
              <a:t>ct</a:t>
            </a:r>
            <a:r>
              <a:rPr sz="2600" spc="31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93" dirty="0">
                <a:solidFill>
                  <a:srgbClr val="343334"/>
                </a:solidFill>
                <a:cs typeface="Arial"/>
              </a:rPr>
              <a:t>for</a:t>
            </a:r>
            <a:r>
              <a:rPr sz="2600" spc="238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49" dirty="0">
                <a:solidFill>
                  <a:srgbClr val="343334"/>
                </a:solidFill>
                <a:cs typeface="Arial"/>
              </a:rPr>
              <a:t>most</a:t>
            </a:r>
            <a:r>
              <a:rPr sz="2600" spc="141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53" dirty="0">
                <a:solidFill>
                  <a:srgbClr val="343334"/>
                </a:solidFill>
                <a:cs typeface="Arial"/>
              </a:rPr>
              <a:t>men.</a:t>
            </a:r>
            <a:endParaRPr sz="2600" dirty="0">
              <a:cs typeface="Arial"/>
            </a:endParaRPr>
          </a:p>
          <a:p>
            <a:pPr marL="517739" marR="410157" lvl="1" algn="just">
              <a:lnSpc>
                <a:spcPct val="112400"/>
              </a:lnSpc>
              <a:spcBef>
                <a:spcPts val="922"/>
              </a:spcBef>
              <a:buClr>
                <a:srgbClr val="A1C148"/>
              </a:buClr>
              <a:tabLst>
                <a:tab pos="743549" algn="l"/>
              </a:tabLst>
            </a:pPr>
            <a:r>
              <a:rPr sz="2600" spc="35" dirty="0">
                <a:solidFill>
                  <a:srgbClr val="343334"/>
                </a:solidFill>
                <a:cs typeface="Arial"/>
              </a:rPr>
              <a:t>Testing</a:t>
            </a:r>
            <a:r>
              <a:rPr sz="2600" spc="79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40" dirty="0">
                <a:solidFill>
                  <a:srgbClr val="343334"/>
                </a:solidFill>
                <a:cs typeface="Arial"/>
              </a:rPr>
              <a:t>c</a:t>
            </a:r>
            <a:r>
              <a:rPr sz="2600" dirty="0">
                <a:solidFill>
                  <a:srgbClr val="343334"/>
                </a:solidFill>
                <a:cs typeface="Arial"/>
              </a:rPr>
              <a:t>le</a:t>
            </a:r>
            <a:r>
              <a:rPr sz="2600" spc="207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71" dirty="0">
                <a:solidFill>
                  <a:srgbClr val="343334"/>
                </a:solidFill>
                <a:cs typeface="Arial"/>
              </a:rPr>
              <a:t>rly</a:t>
            </a:r>
            <a:r>
              <a:rPr sz="2600" spc="57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40" dirty="0">
                <a:solidFill>
                  <a:srgbClr val="242323"/>
                </a:solidFill>
                <a:cs typeface="Arial"/>
              </a:rPr>
              <a:t>helps</a:t>
            </a:r>
            <a:r>
              <a:rPr sz="2600" spc="31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49" dirty="0">
                <a:solidFill>
                  <a:srgbClr val="343334"/>
                </a:solidFill>
                <a:cs typeface="Arial"/>
              </a:rPr>
              <a:t>some</a:t>
            </a:r>
            <a:r>
              <a:rPr sz="2600" spc="168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84" dirty="0">
                <a:solidFill>
                  <a:srgbClr val="242323"/>
                </a:solidFill>
                <a:cs typeface="Arial"/>
              </a:rPr>
              <a:t>m</a:t>
            </a:r>
            <a:r>
              <a:rPr sz="2600" spc="199" dirty="0">
                <a:solidFill>
                  <a:srgbClr val="242323"/>
                </a:solidFill>
                <a:cs typeface="Arial"/>
              </a:rPr>
              <a:t>e</a:t>
            </a:r>
            <a:r>
              <a:rPr sz="2600" spc="-49" dirty="0">
                <a:solidFill>
                  <a:srgbClr val="242323"/>
                </a:solidFill>
                <a:cs typeface="Arial"/>
              </a:rPr>
              <a:t>n</a:t>
            </a:r>
            <a:r>
              <a:rPr sz="2600" spc="481" dirty="0">
                <a:solidFill>
                  <a:srgbClr val="242323"/>
                </a:solidFill>
                <a:cs typeface="Arial"/>
              </a:rPr>
              <a:t>,</a:t>
            </a:r>
            <a:r>
              <a:rPr sz="2600" spc="-344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124" dirty="0">
                <a:solidFill>
                  <a:srgbClr val="242323"/>
                </a:solidFill>
                <a:cs typeface="Arial"/>
              </a:rPr>
              <a:t>but</a:t>
            </a:r>
            <a:r>
              <a:rPr sz="2600" spc="66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93" dirty="0">
                <a:solidFill>
                  <a:srgbClr val="242323"/>
                </a:solidFill>
                <a:cs typeface="Arial"/>
              </a:rPr>
              <a:t>in</a:t>
            </a:r>
            <a:r>
              <a:rPr sz="2600" spc="-40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66" dirty="0">
                <a:solidFill>
                  <a:srgbClr val="242323"/>
                </a:solidFill>
                <a:cs typeface="Arial"/>
              </a:rPr>
              <a:t>others</a:t>
            </a:r>
            <a:r>
              <a:rPr sz="2600" spc="40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154" dirty="0">
                <a:solidFill>
                  <a:srgbClr val="242323"/>
                </a:solidFill>
                <a:cs typeface="Arial"/>
              </a:rPr>
              <a:t>it</a:t>
            </a:r>
            <a:r>
              <a:rPr sz="2600" dirty="0">
                <a:solidFill>
                  <a:srgbClr val="242323"/>
                </a:solidFill>
                <a:cs typeface="Arial"/>
              </a:rPr>
              <a:t> le</a:t>
            </a:r>
            <a:r>
              <a:rPr sz="2600" spc="115" dirty="0">
                <a:solidFill>
                  <a:srgbClr val="242323"/>
                </a:solidFill>
                <a:cs typeface="Arial"/>
              </a:rPr>
              <a:t>a</a:t>
            </a:r>
            <a:r>
              <a:rPr sz="2600" spc="-44" dirty="0">
                <a:solidFill>
                  <a:srgbClr val="242323"/>
                </a:solidFill>
                <a:cs typeface="Arial"/>
              </a:rPr>
              <a:t>ds</a:t>
            </a:r>
            <a:r>
              <a:rPr sz="2600" spc="13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154" dirty="0">
                <a:solidFill>
                  <a:srgbClr val="242323"/>
                </a:solidFill>
                <a:cs typeface="Arial"/>
              </a:rPr>
              <a:t>to</a:t>
            </a:r>
            <a:r>
              <a:rPr sz="2600" spc="88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13" dirty="0">
                <a:solidFill>
                  <a:srgbClr val="242323"/>
                </a:solidFill>
                <a:cs typeface="Arial"/>
              </a:rPr>
              <a:t>di</a:t>
            </a:r>
            <a:r>
              <a:rPr sz="2600" spc="176" dirty="0">
                <a:solidFill>
                  <a:srgbClr val="242323"/>
                </a:solidFill>
                <a:cs typeface="Arial"/>
              </a:rPr>
              <a:t>a</a:t>
            </a:r>
            <a:r>
              <a:rPr sz="2600" dirty="0">
                <a:solidFill>
                  <a:srgbClr val="242323"/>
                </a:solidFill>
                <a:cs typeface="Arial"/>
              </a:rPr>
              <a:t>gnosis</a:t>
            </a:r>
            <a:r>
              <a:rPr sz="2600" spc="176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79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88" dirty="0">
                <a:solidFill>
                  <a:srgbClr val="343334"/>
                </a:solidFill>
                <a:cs typeface="Arial"/>
              </a:rPr>
              <a:t>nd</a:t>
            </a:r>
            <a:r>
              <a:rPr sz="2600" spc="-57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132" dirty="0">
                <a:solidFill>
                  <a:srgbClr val="242323"/>
                </a:solidFill>
                <a:cs typeface="Arial"/>
              </a:rPr>
              <a:t>t</a:t>
            </a:r>
            <a:r>
              <a:rPr sz="2600" spc="331" dirty="0">
                <a:solidFill>
                  <a:srgbClr val="242323"/>
                </a:solidFill>
                <a:cs typeface="Arial"/>
              </a:rPr>
              <a:t>r</a:t>
            </a:r>
            <a:r>
              <a:rPr sz="2600" spc="84" dirty="0">
                <a:solidFill>
                  <a:srgbClr val="242323"/>
                </a:solidFill>
                <a:cs typeface="Arial"/>
              </a:rPr>
              <a:t>eatment</a:t>
            </a:r>
            <a:r>
              <a:rPr sz="2600" spc="194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101" dirty="0">
                <a:solidFill>
                  <a:srgbClr val="242323"/>
                </a:solidFill>
                <a:cs typeface="Arial"/>
              </a:rPr>
              <a:t>of</a:t>
            </a:r>
            <a:r>
              <a:rPr sz="2600" spc="66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66" dirty="0">
                <a:solidFill>
                  <a:srgbClr val="343334"/>
                </a:solidFill>
                <a:cs typeface="Arial"/>
              </a:rPr>
              <a:t>c</a:t>
            </a:r>
            <a:r>
              <a:rPr sz="2600" spc="115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18" dirty="0">
                <a:solidFill>
                  <a:srgbClr val="343334"/>
                </a:solidFill>
                <a:cs typeface="Arial"/>
              </a:rPr>
              <a:t>ncers</a:t>
            </a:r>
            <a:r>
              <a:rPr sz="2600" spc="9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49" dirty="0">
                <a:solidFill>
                  <a:srgbClr val="242323"/>
                </a:solidFill>
                <a:cs typeface="Arial"/>
              </a:rPr>
              <a:t>th</a:t>
            </a:r>
            <a:r>
              <a:rPr sz="2600" spc="212" dirty="0">
                <a:solidFill>
                  <a:srgbClr val="242323"/>
                </a:solidFill>
                <a:cs typeface="Arial"/>
              </a:rPr>
              <a:t>a</a:t>
            </a:r>
            <a:r>
              <a:rPr sz="2600" spc="172" dirty="0">
                <a:solidFill>
                  <a:srgbClr val="242323"/>
                </a:solidFill>
                <a:cs typeface="Arial"/>
              </a:rPr>
              <a:t>t</a:t>
            </a:r>
            <a:r>
              <a:rPr sz="2600" spc="62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106" dirty="0">
                <a:solidFill>
                  <a:srgbClr val="242323"/>
                </a:solidFill>
                <a:cs typeface="Arial"/>
              </a:rPr>
              <a:t>would</a:t>
            </a:r>
            <a:r>
              <a:rPr sz="2600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269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40" dirty="0">
                <a:solidFill>
                  <a:srgbClr val="242323"/>
                </a:solidFill>
                <a:cs typeface="Arial"/>
              </a:rPr>
              <a:t>never</a:t>
            </a:r>
            <a:r>
              <a:rPr sz="2600" spc="172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26" dirty="0">
                <a:solidFill>
                  <a:srgbClr val="242323"/>
                </a:solidFill>
                <a:cs typeface="Arial"/>
              </a:rPr>
              <a:t>h</a:t>
            </a:r>
            <a:r>
              <a:rPr sz="2600" spc="53" dirty="0">
                <a:solidFill>
                  <a:srgbClr val="242323"/>
                </a:solidFill>
                <a:cs typeface="Arial"/>
              </a:rPr>
              <a:t>a</a:t>
            </a:r>
            <a:r>
              <a:rPr sz="2600" spc="18" dirty="0">
                <a:solidFill>
                  <a:srgbClr val="242323"/>
                </a:solidFill>
                <a:cs typeface="Arial"/>
              </a:rPr>
              <a:t>ve</a:t>
            </a:r>
            <a:r>
              <a:rPr sz="2600" spc="101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66" dirty="0">
                <a:solidFill>
                  <a:srgbClr val="343334"/>
                </a:solidFill>
                <a:cs typeface="Arial"/>
              </a:rPr>
              <a:t>c</a:t>
            </a:r>
            <a:r>
              <a:rPr sz="2600" spc="150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9" dirty="0">
                <a:solidFill>
                  <a:srgbClr val="343334"/>
                </a:solidFill>
                <a:cs typeface="Arial"/>
              </a:rPr>
              <a:t>used</a:t>
            </a:r>
            <a:r>
              <a:rPr sz="2600" spc="141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26" dirty="0" smtClean="0">
                <a:solidFill>
                  <a:srgbClr val="242323"/>
                </a:solidFill>
                <a:cs typeface="Arial"/>
              </a:rPr>
              <a:t>h</a:t>
            </a:r>
            <a:r>
              <a:rPr sz="2600" spc="150" dirty="0" smtClean="0">
                <a:solidFill>
                  <a:srgbClr val="242323"/>
                </a:solidFill>
                <a:cs typeface="Arial"/>
              </a:rPr>
              <a:t>a</a:t>
            </a:r>
            <a:r>
              <a:rPr sz="2600" spc="154" dirty="0" smtClean="0">
                <a:solidFill>
                  <a:srgbClr val="242323"/>
                </a:solidFill>
                <a:cs typeface="Arial"/>
              </a:rPr>
              <a:t>r</a:t>
            </a:r>
            <a:r>
              <a:rPr sz="2600" spc="79" dirty="0" smtClean="0">
                <a:solidFill>
                  <a:srgbClr val="242323"/>
                </a:solidFill>
                <a:cs typeface="Arial"/>
              </a:rPr>
              <a:t>m</a:t>
            </a:r>
            <a:r>
              <a:rPr lang="en-US" sz="2600" spc="79" dirty="0" smtClean="0">
                <a:solidFill>
                  <a:srgbClr val="242323"/>
                </a:solidFill>
                <a:cs typeface="Arial"/>
              </a:rPr>
              <a:t>.</a:t>
            </a:r>
          </a:p>
          <a:p>
            <a:pPr marL="517739" marR="410157" lvl="1" algn="just">
              <a:lnSpc>
                <a:spcPct val="112400"/>
              </a:lnSpc>
              <a:spcBef>
                <a:spcPts val="922"/>
              </a:spcBef>
              <a:buClr>
                <a:srgbClr val="A1C148"/>
              </a:buClr>
              <a:tabLst>
                <a:tab pos="743549" algn="l"/>
              </a:tabLst>
            </a:pPr>
            <a:r>
              <a:rPr sz="2600" spc="44" dirty="0" smtClean="0">
                <a:solidFill>
                  <a:srgbClr val="242323"/>
                </a:solidFill>
                <a:cs typeface="Arial"/>
              </a:rPr>
              <a:t>Prostate</a:t>
            </a:r>
            <a:r>
              <a:rPr sz="2600" spc="49" dirty="0" smtClean="0">
                <a:solidFill>
                  <a:srgbClr val="242323"/>
                </a:solidFill>
                <a:cs typeface="Arial"/>
              </a:rPr>
              <a:t> </a:t>
            </a:r>
            <a:r>
              <a:rPr sz="2600" spc="-66" dirty="0">
                <a:solidFill>
                  <a:srgbClr val="343334"/>
                </a:solidFill>
                <a:cs typeface="Arial"/>
              </a:rPr>
              <a:t>c</a:t>
            </a:r>
            <a:r>
              <a:rPr sz="2600" spc="150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40" dirty="0">
                <a:solidFill>
                  <a:srgbClr val="343334"/>
                </a:solidFill>
                <a:cs typeface="Arial"/>
              </a:rPr>
              <a:t>ncer</a:t>
            </a:r>
            <a:r>
              <a:rPr sz="2600" spc="-22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115" dirty="0" smtClean="0">
                <a:solidFill>
                  <a:srgbClr val="242323"/>
                </a:solidFill>
                <a:cs typeface="Arial"/>
              </a:rPr>
              <a:t>treatment</a:t>
            </a:r>
            <a:r>
              <a:rPr lang="en-US" sz="2600" spc="115" dirty="0" smtClean="0">
                <a:solidFill>
                  <a:srgbClr val="242323"/>
                </a:solidFill>
                <a:cs typeface="Arial"/>
              </a:rPr>
              <a:t> </a:t>
            </a:r>
            <a:r>
              <a:rPr sz="2600" spc="-26" dirty="0" smtClean="0">
                <a:solidFill>
                  <a:srgbClr val="242323"/>
                </a:solidFill>
                <a:cs typeface="Arial"/>
              </a:rPr>
              <a:t>h</a:t>
            </a:r>
            <a:r>
              <a:rPr sz="2600" spc="53" dirty="0" smtClean="0">
                <a:solidFill>
                  <a:srgbClr val="242323"/>
                </a:solidFill>
                <a:cs typeface="Arial"/>
              </a:rPr>
              <a:t>a</a:t>
            </a:r>
            <a:r>
              <a:rPr sz="2600" spc="-176" dirty="0" smtClean="0">
                <a:solidFill>
                  <a:srgbClr val="242323"/>
                </a:solidFill>
                <a:cs typeface="Arial"/>
              </a:rPr>
              <a:t>s</a:t>
            </a:r>
            <a:r>
              <a:rPr sz="2600" spc="49" dirty="0" smtClean="0">
                <a:solidFill>
                  <a:srgbClr val="242323"/>
                </a:solidFill>
                <a:cs typeface="Arial"/>
              </a:rPr>
              <a:t> </a:t>
            </a:r>
            <a:r>
              <a:rPr sz="2600" spc="26" dirty="0">
                <a:solidFill>
                  <a:srgbClr val="343334"/>
                </a:solidFill>
                <a:cs typeface="Arial"/>
              </a:rPr>
              <a:t>side</a:t>
            </a:r>
            <a:r>
              <a:rPr sz="2600" spc="97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57" dirty="0" smtClean="0">
                <a:solidFill>
                  <a:srgbClr val="343334"/>
                </a:solidFill>
                <a:cs typeface="Arial"/>
              </a:rPr>
              <a:t>effects.</a:t>
            </a:r>
            <a:r>
              <a:rPr lang="en-US" sz="2600" dirty="0">
                <a:cs typeface="Arial"/>
              </a:rPr>
              <a:t> </a:t>
            </a:r>
            <a:r>
              <a:rPr lang="en-US" sz="2600" spc="13" dirty="0" smtClean="0">
                <a:solidFill>
                  <a:srgbClr val="343334"/>
                </a:solidFill>
                <a:cs typeface="Arial"/>
              </a:rPr>
              <a:t>Si</a:t>
            </a:r>
            <a:r>
              <a:rPr sz="2600" spc="13" dirty="0" smtClean="0">
                <a:solidFill>
                  <a:srgbClr val="343334"/>
                </a:solidFill>
                <a:cs typeface="Arial"/>
              </a:rPr>
              <a:t>de-</a:t>
            </a:r>
            <a:r>
              <a:rPr lang="en-US" sz="2600" spc="13" dirty="0">
                <a:solidFill>
                  <a:srgbClr val="343334"/>
                </a:solidFill>
                <a:cs typeface="Arial"/>
              </a:rPr>
              <a:t>e</a:t>
            </a:r>
            <a:r>
              <a:rPr sz="2600" spc="13" dirty="0" smtClean="0">
                <a:solidFill>
                  <a:srgbClr val="343334"/>
                </a:solidFill>
                <a:cs typeface="Arial"/>
              </a:rPr>
              <a:t>ffects</a:t>
            </a:r>
            <a:r>
              <a:rPr sz="2600" spc="180" dirty="0" smtClean="0">
                <a:solidFill>
                  <a:srgbClr val="343334"/>
                </a:solidFill>
                <a:cs typeface="Arial"/>
              </a:rPr>
              <a:t> </a:t>
            </a:r>
            <a:r>
              <a:rPr sz="2600" spc="49" dirty="0">
                <a:solidFill>
                  <a:srgbClr val="242323"/>
                </a:solidFill>
                <a:cs typeface="Arial"/>
              </a:rPr>
              <a:t>include</a:t>
            </a:r>
            <a:r>
              <a:rPr sz="2600" spc="75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53" dirty="0">
                <a:solidFill>
                  <a:srgbClr val="242323"/>
                </a:solidFill>
                <a:cs typeface="Arial"/>
              </a:rPr>
              <a:t>impoten</a:t>
            </a:r>
            <a:r>
              <a:rPr sz="2600" spc="243" dirty="0">
                <a:solidFill>
                  <a:srgbClr val="242323"/>
                </a:solidFill>
                <a:cs typeface="Arial"/>
              </a:rPr>
              <a:t>c</a:t>
            </a:r>
            <a:r>
              <a:rPr sz="2600" spc="-71" dirty="0">
                <a:solidFill>
                  <a:srgbClr val="242323"/>
                </a:solidFill>
                <a:cs typeface="Arial"/>
              </a:rPr>
              <a:t>e</a:t>
            </a:r>
            <a:r>
              <a:rPr sz="2600" spc="18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66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40" dirty="0">
                <a:solidFill>
                  <a:srgbClr val="343334"/>
                </a:solidFill>
                <a:cs typeface="Arial"/>
              </a:rPr>
              <a:t>nd</a:t>
            </a:r>
            <a:r>
              <a:rPr sz="2600" spc="31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40" dirty="0">
                <a:solidFill>
                  <a:srgbClr val="242323"/>
                </a:solidFill>
                <a:cs typeface="Arial"/>
              </a:rPr>
              <a:t>incontinence,</a:t>
            </a:r>
            <a:r>
              <a:rPr sz="2600" spc="22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53" dirty="0">
                <a:solidFill>
                  <a:srgbClr val="242323"/>
                </a:solidFill>
                <a:cs typeface="Arial"/>
              </a:rPr>
              <a:t>which</a:t>
            </a:r>
            <a:r>
              <a:rPr sz="2600" spc="137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84" dirty="0">
                <a:solidFill>
                  <a:srgbClr val="242323"/>
                </a:solidFill>
                <a:cs typeface="Arial"/>
              </a:rPr>
              <a:t>c</a:t>
            </a:r>
            <a:r>
              <a:rPr sz="2600" spc="97" dirty="0">
                <a:solidFill>
                  <a:srgbClr val="242323"/>
                </a:solidFill>
                <a:cs typeface="Arial"/>
              </a:rPr>
              <a:t>a</a:t>
            </a:r>
            <a:r>
              <a:rPr sz="2600" spc="57" dirty="0">
                <a:solidFill>
                  <a:srgbClr val="242323"/>
                </a:solidFill>
                <a:cs typeface="Arial"/>
              </a:rPr>
              <a:t>n</a:t>
            </a:r>
            <a:r>
              <a:rPr sz="2600" spc="13" dirty="0">
                <a:solidFill>
                  <a:srgbClr val="242323"/>
                </a:solidFill>
                <a:cs typeface="Arial"/>
              </a:rPr>
              <a:t> </a:t>
            </a:r>
            <a:r>
              <a:rPr lang="en-US" sz="2600" spc="13" dirty="0" smtClean="0">
                <a:solidFill>
                  <a:srgbClr val="242323"/>
                </a:solidFill>
                <a:cs typeface="Arial"/>
              </a:rPr>
              <a:t>  </a:t>
            </a:r>
            <a:r>
              <a:rPr sz="2600" spc="-44" dirty="0" smtClean="0">
                <a:solidFill>
                  <a:srgbClr val="242323"/>
                </a:solidFill>
                <a:cs typeface="Arial"/>
              </a:rPr>
              <a:t>h</a:t>
            </a:r>
            <a:r>
              <a:rPr sz="2600" spc="-13" dirty="0" smtClean="0">
                <a:solidFill>
                  <a:srgbClr val="242323"/>
                </a:solidFill>
                <a:cs typeface="Arial"/>
              </a:rPr>
              <a:t>ave</a:t>
            </a:r>
            <a:r>
              <a:rPr sz="2600" spc="137" dirty="0" smtClean="0">
                <a:solidFill>
                  <a:srgbClr val="242323"/>
                </a:solidFill>
                <a:cs typeface="Arial"/>
              </a:rPr>
              <a:t> </a:t>
            </a:r>
            <a:r>
              <a:rPr sz="2600" spc="-141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150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18" dirty="0">
                <a:solidFill>
                  <a:srgbClr val="242323"/>
                </a:solidFill>
                <a:cs typeface="Arial"/>
              </a:rPr>
              <a:t>m</a:t>
            </a:r>
            <a:r>
              <a:rPr sz="2600" spc="-31" dirty="0">
                <a:solidFill>
                  <a:srgbClr val="242323"/>
                </a:solidFill>
                <a:cs typeface="Arial"/>
              </a:rPr>
              <a:t>a</a:t>
            </a:r>
            <a:r>
              <a:rPr sz="2600" spc="57" dirty="0">
                <a:solidFill>
                  <a:srgbClr val="242323"/>
                </a:solidFill>
                <a:cs typeface="Arial"/>
              </a:rPr>
              <a:t>jor</a:t>
            </a:r>
            <a:r>
              <a:rPr sz="2600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221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26" dirty="0">
                <a:solidFill>
                  <a:srgbClr val="242323"/>
                </a:solidFill>
                <a:cs typeface="Arial"/>
              </a:rPr>
              <a:t>imp</a:t>
            </a:r>
            <a:r>
              <a:rPr sz="2600" spc="168" dirty="0">
                <a:solidFill>
                  <a:srgbClr val="242323"/>
                </a:solidFill>
                <a:cs typeface="Arial"/>
              </a:rPr>
              <a:t>a</a:t>
            </a:r>
            <a:r>
              <a:rPr sz="2600" spc="31" dirty="0">
                <a:solidFill>
                  <a:srgbClr val="242323"/>
                </a:solidFill>
                <a:cs typeface="Arial"/>
              </a:rPr>
              <a:t>ct </a:t>
            </a:r>
            <a:r>
              <a:rPr sz="2600" spc="57" dirty="0">
                <a:solidFill>
                  <a:srgbClr val="242323"/>
                </a:solidFill>
                <a:cs typeface="Arial"/>
              </a:rPr>
              <a:t>on</a:t>
            </a:r>
            <a:r>
              <a:rPr sz="2600" spc="-40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84" dirty="0">
                <a:solidFill>
                  <a:srgbClr val="343334"/>
                </a:solidFill>
                <a:cs typeface="Arial"/>
              </a:rPr>
              <a:t>the</a:t>
            </a:r>
            <a:r>
              <a:rPr sz="2600" spc="66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13" dirty="0">
                <a:solidFill>
                  <a:srgbClr val="242323"/>
                </a:solidFill>
                <a:cs typeface="Arial"/>
              </a:rPr>
              <a:t>qua</a:t>
            </a:r>
            <a:r>
              <a:rPr sz="2600" spc="-260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71" dirty="0">
                <a:solidFill>
                  <a:srgbClr val="242323"/>
                </a:solidFill>
                <a:cs typeface="Arial"/>
              </a:rPr>
              <a:t>lity</a:t>
            </a:r>
            <a:r>
              <a:rPr sz="2600" spc="-13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57" dirty="0">
                <a:solidFill>
                  <a:srgbClr val="242323"/>
                </a:solidFill>
                <a:cs typeface="Arial"/>
              </a:rPr>
              <a:t>of</a:t>
            </a:r>
            <a:r>
              <a:rPr sz="2600" spc="101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-185" dirty="0">
                <a:solidFill>
                  <a:srgbClr val="343334"/>
                </a:solidFill>
                <a:cs typeface="Arial"/>
              </a:rPr>
              <a:t>a</a:t>
            </a:r>
            <a:r>
              <a:rPr sz="2600" spc="-93" dirty="0">
                <a:solidFill>
                  <a:srgbClr val="343334"/>
                </a:solidFill>
                <a:cs typeface="Arial"/>
              </a:rPr>
              <a:t> </a:t>
            </a:r>
            <a:r>
              <a:rPr sz="2600" spc="-18" dirty="0">
                <a:solidFill>
                  <a:srgbClr val="242323"/>
                </a:solidFill>
                <a:cs typeface="Arial"/>
              </a:rPr>
              <a:t>m</a:t>
            </a:r>
            <a:r>
              <a:rPr sz="2600" spc="154" dirty="0">
                <a:solidFill>
                  <a:srgbClr val="242323"/>
                </a:solidFill>
                <a:cs typeface="Arial"/>
              </a:rPr>
              <a:t>a</a:t>
            </a:r>
            <a:r>
              <a:rPr sz="2600" spc="128" dirty="0">
                <a:solidFill>
                  <a:srgbClr val="242323"/>
                </a:solidFill>
                <a:cs typeface="Arial"/>
              </a:rPr>
              <a:t>n</a:t>
            </a:r>
            <a:r>
              <a:rPr sz="2600" spc="22" dirty="0">
                <a:solidFill>
                  <a:srgbClr val="242323"/>
                </a:solidFill>
                <a:cs typeface="Arial"/>
              </a:rPr>
              <a:t>'</a:t>
            </a:r>
            <a:r>
              <a:rPr sz="2600" spc="-154" dirty="0">
                <a:solidFill>
                  <a:srgbClr val="242323"/>
                </a:solidFill>
                <a:cs typeface="Arial"/>
              </a:rPr>
              <a:t>s</a:t>
            </a:r>
            <a:r>
              <a:rPr sz="2600" spc="75" dirty="0">
                <a:solidFill>
                  <a:srgbClr val="242323"/>
                </a:solidFill>
                <a:cs typeface="Arial"/>
              </a:rPr>
              <a:t> </a:t>
            </a:r>
            <a:r>
              <a:rPr sz="2600" spc="84" dirty="0">
                <a:solidFill>
                  <a:srgbClr val="242323"/>
                </a:solidFill>
                <a:cs typeface="Arial"/>
              </a:rPr>
              <a:t>l</a:t>
            </a:r>
            <a:r>
              <a:rPr sz="2600" spc="-66" dirty="0">
                <a:solidFill>
                  <a:srgbClr val="242323"/>
                </a:solidFill>
                <a:cs typeface="Arial"/>
              </a:rPr>
              <a:t>i</a:t>
            </a:r>
            <a:r>
              <a:rPr sz="2600" spc="71" dirty="0">
                <a:solidFill>
                  <a:srgbClr val="242323"/>
                </a:solidFill>
                <a:cs typeface="Arial"/>
              </a:rPr>
              <a:t>fe.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762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05235" y="0"/>
            <a:ext cx="0" cy="6798049"/>
          </a:xfrm>
          <a:custGeom>
            <a:avLst/>
            <a:gdLst/>
            <a:ahLst/>
            <a:cxnLst/>
            <a:rect l="l" t="t" r="r" b="b"/>
            <a:pathLst>
              <a:path h="7704455">
                <a:moveTo>
                  <a:pt x="0" y="7704021"/>
                </a:moveTo>
                <a:lnTo>
                  <a:pt x="0" y="67"/>
                </a:lnTo>
              </a:path>
            </a:pathLst>
          </a:custGeom>
          <a:ln w="9131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399193" y="1"/>
            <a:ext cx="0" cy="6818219"/>
          </a:xfrm>
          <a:custGeom>
            <a:avLst/>
            <a:gdLst/>
            <a:ahLst/>
            <a:cxnLst/>
            <a:rect l="l" t="t" r="r" b="b"/>
            <a:pathLst>
              <a:path h="7727315">
                <a:moveTo>
                  <a:pt x="0" y="7726814"/>
                </a:moveTo>
                <a:lnTo>
                  <a:pt x="0" y="67"/>
                </a:lnTo>
              </a:path>
            </a:pathLst>
          </a:custGeom>
          <a:ln w="9131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986" y="86089"/>
            <a:ext cx="6711203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4425" algn="l">
              <a:lnSpc>
                <a:spcPts val="4112"/>
              </a:lnSpc>
            </a:pPr>
            <a:r>
              <a:rPr sz="3600" spc="-18" dirty="0">
                <a:latin typeface="+mn-lt"/>
              </a:rPr>
              <a:t>W</a:t>
            </a:r>
            <a:r>
              <a:rPr sz="3600" spc="-13" dirty="0">
                <a:latin typeface="+mn-lt"/>
              </a:rPr>
              <a:t>h</a:t>
            </a:r>
            <a:r>
              <a:rPr sz="3600" spc="44" dirty="0">
                <a:latin typeface="+mn-lt"/>
              </a:rPr>
              <a:t>a</a:t>
            </a:r>
            <a:r>
              <a:rPr sz="3600" spc="57" dirty="0">
                <a:latin typeface="+mn-lt"/>
              </a:rPr>
              <a:t>t</a:t>
            </a:r>
            <a:r>
              <a:rPr sz="3600" spc="84" dirty="0">
                <a:latin typeface="+mn-lt"/>
              </a:rPr>
              <a:t> </a:t>
            </a:r>
            <a:r>
              <a:rPr sz="3600" spc="79" dirty="0">
                <a:latin typeface="+mn-lt"/>
                <a:cs typeface="Arial"/>
              </a:rPr>
              <a:t>you</a:t>
            </a:r>
            <a:r>
              <a:rPr sz="3600" spc="154" dirty="0">
                <a:latin typeface="+mn-lt"/>
                <a:cs typeface="Arial"/>
              </a:rPr>
              <a:t> </a:t>
            </a:r>
            <a:r>
              <a:rPr sz="3600" spc="-154" dirty="0">
                <a:latin typeface="+mn-lt"/>
              </a:rPr>
              <a:t>ca</a:t>
            </a:r>
            <a:r>
              <a:rPr sz="3600" spc="-432" dirty="0">
                <a:latin typeface="+mn-lt"/>
              </a:rPr>
              <a:t> </a:t>
            </a:r>
            <a:r>
              <a:rPr sz="3600" spc="-361" dirty="0">
                <a:latin typeface="+mn-lt"/>
              </a:rPr>
              <a:t>n</a:t>
            </a:r>
            <a:r>
              <a:rPr sz="3600" spc="318" dirty="0">
                <a:latin typeface="+mn-lt"/>
              </a:rPr>
              <a:t> </a:t>
            </a:r>
            <a:r>
              <a:rPr sz="3600" spc="66" dirty="0">
                <a:latin typeface="+mn-lt"/>
                <a:cs typeface="Arial"/>
              </a:rPr>
              <a:t>do</a:t>
            </a:r>
            <a:endParaRPr sz="3600" dirty="0">
              <a:latin typeface="+mn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1197" y="990600"/>
            <a:ext cx="6098803" cy="4982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29" marR="10646" indent="-4483" algn="just">
              <a:lnSpc>
                <a:spcPct val="109900"/>
              </a:lnSpc>
            </a:pPr>
            <a:r>
              <a:rPr sz="2600" spc="-128" dirty="0" smtClean="0">
                <a:solidFill>
                  <a:srgbClr val="313131"/>
                </a:solidFill>
                <a:cs typeface="Arial"/>
              </a:rPr>
              <a:t>Ta</a:t>
            </a:r>
            <a:r>
              <a:rPr sz="2600" spc="13" dirty="0" smtClean="0">
                <a:solidFill>
                  <a:srgbClr val="313131"/>
                </a:solidFill>
                <a:cs typeface="Arial"/>
              </a:rPr>
              <a:t>lk</a:t>
            </a:r>
            <a:r>
              <a:rPr sz="2600" spc="-84" dirty="0" smtClean="0">
                <a:solidFill>
                  <a:srgbClr val="313131"/>
                </a:solidFill>
                <a:cs typeface="Arial"/>
              </a:rPr>
              <a:t> </a:t>
            </a:r>
            <a:r>
              <a:rPr sz="2600" spc="331" dirty="0">
                <a:solidFill>
                  <a:srgbClr val="313131"/>
                </a:solidFill>
                <a:cs typeface="Arial"/>
              </a:rPr>
              <a:t>t</a:t>
            </a:r>
            <a:r>
              <a:rPr sz="2600" dirty="0">
                <a:solidFill>
                  <a:srgbClr val="313131"/>
                </a:solidFill>
                <a:cs typeface="Arial"/>
              </a:rPr>
              <a:t>o</a:t>
            </a:r>
            <a:r>
              <a:rPr sz="2600" spc="4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1" dirty="0">
                <a:solidFill>
                  <a:srgbClr val="313131"/>
                </a:solidFill>
                <a:cs typeface="Arial"/>
              </a:rPr>
              <a:t>your</a:t>
            </a:r>
            <a:r>
              <a:rPr sz="2600" spc="190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5" dirty="0">
                <a:solidFill>
                  <a:srgbClr val="313131"/>
                </a:solidFill>
                <a:cs typeface="Arial"/>
              </a:rPr>
              <a:t>doctor</a:t>
            </a:r>
            <a:r>
              <a:rPr sz="2600" spc="194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44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106" dirty="0">
                <a:solidFill>
                  <a:srgbClr val="313131"/>
                </a:solidFill>
                <a:cs typeface="Arial"/>
              </a:rPr>
              <a:t>bout</a:t>
            </a:r>
            <a:r>
              <a:rPr sz="2600" spc="-31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1" dirty="0">
                <a:solidFill>
                  <a:srgbClr val="313131"/>
                </a:solidFill>
                <a:cs typeface="Arial"/>
              </a:rPr>
              <a:t>your</a:t>
            </a:r>
            <a:r>
              <a:rPr sz="2600" spc="282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62" dirty="0">
                <a:solidFill>
                  <a:srgbClr val="313131"/>
                </a:solidFill>
                <a:cs typeface="Arial"/>
              </a:rPr>
              <a:t>kn</a:t>
            </a:r>
            <a:r>
              <a:rPr sz="2600" spc="79" dirty="0">
                <a:solidFill>
                  <a:srgbClr val="313131"/>
                </a:solidFill>
                <a:cs typeface="Arial"/>
              </a:rPr>
              <a:t>o</a:t>
            </a:r>
            <a:r>
              <a:rPr sz="2600" spc="335" dirty="0">
                <a:solidFill>
                  <a:srgbClr val="313131"/>
                </a:solidFill>
                <a:cs typeface="Arial"/>
              </a:rPr>
              <a:t>w</a:t>
            </a:r>
            <a:r>
              <a:rPr sz="2600" dirty="0">
                <a:solidFill>
                  <a:srgbClr val="313131"/>
                </a:solidFill>
                <a:cs typeface="Arial"/>
              </a:rPr>
              <a:t>n</a:t>
            </a:r>
            <a:r>
              <a:rPr sz="2600" spc="35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172" dirty="0" smtClean="0">
                <a:solidFill>
                  <a:srgbClr val="313131"/>
                </a:solidFill>
                <a:cs typeface="Arial"/>
              </a:rPr>
              <a:t>r</a:t>
            </a:r>
            <a:r>
              <a:rPr sz="2600" spc="-18" dirty="0" smtClean="0">
                <a:solidFill>
                  <a:srgbClr val="313131"/>
                </a:solidFill>
                <a:cs typeface="Arial"/>
              </a:rPr>
              <a:t>is</a:t>
            </a:r>
            <a:r>
              <a:rPr lang="en-US" sz="2600" spc="-296" dirty="0">
                <a:solidFill>
                  <a:srgbClr val="313131"/>
                </a:solidFill>
                <a:cs typeface="Arial"/>
              </a:rPr>
              <a:t>k</a:t>
            </a:r>
            <a:r>
              <a:rPr sz="2600" spc="-251" dirty="0" smtClean="0">
                <a:solidFill>
                  <a:srgbClr val="313131"/>
                </a:solidFill>
                <a:cs typeface="Arial"/>
              </a:rPr>
              <a:t> </a:t>
            </a:r>
            <a:r>
              <a:rPr sz="2600" spc="265" dirty="0">
                <a:solidFill>
                  <a:srgbClr val="313131"/>
                </a:solidFill>
                <a:cs typeface="Arial"/>
              </a:rPr>
              <a:t>f</a:t>
            </a:r>
            <a:r>
              <a:rPr sz="2600" spc="-18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57" dirty="0">
                <a:solidFill>
                  <a:srgbClr val="313131"/>
                </a:solidFill>
                <a:cs typeface="Arial"/>
              </a:rPr>
              <a:t>c</a:t>
            </a:r>
            <a:r>
              <a:rPr sz="2600" spc="154" dirty="0">
                <a:solidFill>
                  <a:srgbClr val="313131"/>
                </a:solidFill>
                <a:cs typeface="Arial"/>
              </a:rPr>
              <a:t>t</a:t>
            </a:r>
            <a:r>
              <a:rPr sz="2600" spc="79" dirty="0">
                <a:solidFill>
                  <a:srgbClr val="313131"/>
                </a:solidFill>
                <a:cs typeface="Arial"/>
              </a:rPr>
              <a:t>o</a:t>
            </a:r>
            <a:r>
              <a:rPr sz="2600" spc="202" dirty="0">
                <a:solidFill>
                  <a:srgbClr val="313131"/>
                </a:solidFill>
                <a:cs typeface="Arial"/>
              </a:rPr>
              <a:t>r</a:t>
            </a:r>
            <a:r>
              <a:rPr sz="2600" spc="-243" dirty="0">
                <a:solidFill>
                  <a:srgbClr val="313131"/>
                </a:solidFill>
                <a:cs typeface="Arial"/>
              </a:rPr>
              <a:t>s</a:t>
            </a:r>
            <a:r>
              <a:rPr sz="2600" spc="66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44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66" dirty="0">
                <a:solidFill>
                  <a:srgbClr val="313131"/>
                </a:solidFill>
                <a:cs typeface="Arial"/>
              </a:rPr>
              <a:t>nd</a:t>
            </a:r>
            <a:r>
              <a:rPr sz="2600" spc="-53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66" dirty="0" smtClean="0">
                <a:solidFill>
                  <a:srgbClr val="313131"/>
                </a:solidFill>
                <a:cs typeface="Arial"/>
              </a:rPr>
              <a:t>w</a:t>
            </a:r>
            <a:r>
              <a:rPr sz="2600" spc="-44" dirty="0" smtClean="0">
                <a:solidFill>
                  <a:srgbClr val="313131"/>
                </a:solidFill>
                <a:cs typeface="Arial"/>
              </a:rPr>
              <a:t>h</a:t>
            </a:r>
            <a:r>
              <a:rPr sz="2600" dirty="0" smtClean="0">
                <a:solidFill>
                  <a:srgbClr val="313131"/>
                </a:solidFill>
                <a:cs typeface="Arial"/>
              </a:rPr>
              <a:t>a</a:t>
            </a:r>
            <a:r>
              <a:rPr sz="2600" spc="172" dirty="0" smtClean="0">
                <a:solidFill>
                  <a:srgbClr val="313131"/>
                </a:solidFill>
                <a:cs typeface="Arial"/>
              </a:rPr>
              <a:t>t</a:t>
            </a:r>
            <a:r>
              <a:rPr sz="2600" spc="57" dirty="0" smtClean="0">
                <a:solidFill>
                  <a:srgbClr val="313131"/>
                </a:solidFill>
                <a:cs typeface="Arial"/>
              </a:rPr>
              <a:t> </a:t>
            </a:r>
            <a:r>
              <a:rPr sz="2600" spc="49" dirty="0">
                <a:solidFill>
                  <a:srgbClr val="313131"/>
                </a:solidFill>
                <a:cs typeface="Arial"/>
              </a:rPr>
              <a:t>you</a:t>
            </a:r>
            <a:r>
              <a:rPr sz="2600" spc="141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-9" dirty="0">
                <a:solidFill>
                  <a:srgbClr val="313131"/>
                </a:solidFill>
                <a:cs typeface="Arial"/>
              </a:rPr>
              <a:t>c</a:t>
            </a:r>
            <a:r>
              <a:rPr sz="2600" spc="44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53" dirty="0">
                <a:solidFill>
                  <a:srgbClr val="313131"/>
                </a:solidFill>
                <a:cs typeface="Arial"/>
              </a:rPr>
              <a:t>n</a:t>
            </a:r>
            <a:r>
              <a:rPr sz="2600" spc="-49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40" dirty="0">
                <a:solidFill>
                  <a:srgbClr val="313131"/>
                </a:solidFill>
                <a:cs typeface="Arial"/>
              </a:rPr>
              <a:t>do</a:t>
            </a:r>
            <a:r>
              <a:rPr sz="2600" spc="35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331" dirty="0">
                <a:solidFill>
                  <a:srgbClr val="313131"/>
                </a:solidFill>
                <a:cs typeface="Arial"/>
              </a:rPr>
              <a:t>t</a:t>
            </a:r>
            <a:r>
              <a:rPr sz="2600" spc="40" dirty="0">
                <a:solidFill>
                  <a:srgbClr val="313131"/>
                </a:solidFill>
                <a:cs typeface="Arial"/>
              </a:rPr>
              <a:t>o</a:t>
            </a:r>
            <a:r>
              <a:rPr sz="2600" spc="124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93" dirty="0">
                <a:solidFill>
                  <a:srgbClr val="313131"/>
                </a:solidFill>
                <a:cs typeface="Arial"/>
              </a:rPr>
              <a:t>lower</a:t>
            </a:r>
            <a:r>
              <a:rPr sz="2600" spc="9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1" dirty="0">
                <a:solidFill>
                  <a:srgbClr val="313131"/>
                </a:solidFill>
                <a:cs typeface="Arial"/>
              </a:rPr>
              <a:t>your</a:t>
            </a:r>
            <a:r>
              <a:rPr sz="2600" spc="40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202" dirty="0">
                <a:solidFill>
                  <a:srgbClr val="313131"/>
                </a:solidFill>
                <a:cs typeface="Arial"/>
              </a:rPr>
              <a:t>r</a:t>
            </a:r>
            <a:r>
              <a:rPr sz="2600" spc="-22" dirty="0">
                <a:solidFill>
                  <a:srgbClr val="313131"/>
                </a:solidFill>
                <a:cs typeface="Arial"/>
              </a:rPr>
              <a:t>isk.</a:t>
            </a:r>
            <a:endParaRPr sz="2600" dirty="0">
              <a:cs typeface="Arial"/>
            </a:endParaRPr>
          </a:p>
          <a:p>
            <a:pPr marL="26896" marR="156330" indent="-8405">
              <a:lnSpc>
                <a:spcPct val="109500"/>
              </a:lnSpc>
              <a:spcBef>
                <a:spcPts val="1871"/>
              </a:spcBef>
            </a:pPr>
            <a:r>
              <a:rPr sz="2600" spc="-115" dirty="0">
                <a:solidFill>
                  <a:srgbClr val="313131"/>
                </a:solidFill>
                <a:cs typeface="Arial"/>
              </a:rPr>
              <a:t>S</a:t>
            </a:r>
            <a:r>
              <a:rPr sz="2600" spc="84" dirty="0">
                <a:solidFill>
                  <a:srgbClr val="313131"/>
                </a:solidFill>
                <a:cs typeface="Arial"/>
              </a:rPr>
              <a:t>t</a:t>
            </a:r>
            <a:r>
              <a:rPr sz="2600" spc="75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190" dirty="0">
                <a:solidFill>
                  <a:srgbClr val="313131"/>
                </a:solidFill>
                <a:cs typeface="Arial"/>
              </a:rPr>
              <a:t>rt</a:t>
            </a:r>
            <a:r>
              <a:rPr sz="2600" spc="110" dirty="0">
                <a:solidFill>
                  <a:srgbClr val="313131"/>
                </a:solidFill>
                <a:cs typeface="Arial"/>
              </a:rPr>
              <a:t>i</a:t>
            </a:r>
            <a:r>
              <a:rPr sz="2600" spc="53" dirty="0">
                <a:solidFill>
                  <a:srgbClr val="313131"/>
                </a:solidFill>
                <a:cs typeface="Arial"/>
              </a:rPr>
              <a:t>ng</a:t>
            </a:r>
            <a:r>
              <a:rPr sz="2600" spc="-150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-115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207" dirty="0">
                <a:solidFill>
                  <a:srgbClr val="313131"/>
                </a:solidFill>
                <a:cs typeface="Arial"/>
              </a:rPr>
              <a:t>t</a:t>
            </a:r>
            <a:r>
              <a:rPr sz="2600" spc="84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-44" dirty="0">
                <a:solidFill>
                  <a:srgbClr val="313131"/>
                </a:solidFill>
                <a:cs typeface="Arial"/>
              </a:rPr>
              <a:t>age</a:t>
            </a:r>
            <a:r>
              <a:rPr sz="2600" spc="62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128" dirty="0">
                <a:solidFill>
                  <a:srgbClr val="313131"/>
                </a:solidFill>
                <a:cs typeface="Times New Roman"/>
              </a:rPr>
              <a:t>5</a:t>
            </a:r>
            <a:r>
              <a:rPr sz="2600" spc="53" dirty="0">
                <a:solidFill>
                  <a:srgbClr val="313131"/>
                </a:solidFill>
                <a:cs typeface="Times New Roman"/>
              </a:rPr>
              <a:t>0</a:t>
            </a:r>
            <a:r>
              <a:rPr sz="2600" spc="146" dirty="0">
                <a:solidFill>
                  <a:srgbClr val="313131"/>
                </a:solidFill>
                <a:cs typeface="Times New Roman"/>
              </a:rPr>
              <a:t>,</a:t>
            </a:r>
            <a:r>
              <a:rPr sz="2600" spc="-57" dirty="0">
                <a:solidFill>
                  <a:srgbClr val="313131"/>
                </a:solidFill>
                <a:cs typeface="Times New Roman"/>
              </a:rPr>
              <a:t> </a:t>
            </a:r>
            <a:r>
              <a:rPr sz="2600" spc="84" dirty="0">
                <a:solidFill>
                  <a:srgbClr val="313131"/>
                </a:solidFill>
                <a:cs typeface="Arial"/>
              </a:rPr>
              <a:t>or</a:t>
            </a:r>
            <a:r>
              <a:rPr sz="2600" spc="71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-84" dirty="0">
                <a:solidFill>
                  <a:srgbClr val="313131"/>
                </a:solidFill>
                <a:cs typeface="Arial"/>
              </a:rPr>
              <a:t>e</a:t>
            </a:r>
            <a:r>
              <a:rPr sz="2600" spc="168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132" dirty="0">
                <a:solidFill>
                  <a:srgbClr val="313131"/>
                </a:solidFill>
                <a:cs typeface="Arial"/>
              </a:rPr>
              <a:t>rl</a:t>
            </a:r>
            <a:r>
              <a:rPr sz="2600" spc="31" dirty="0">
                <a:solidFill>
                  <a:srgbClr val="313131"/>
                </a:solidFill>
                <a:cs typeface="Arial"/>
              </a:rPr>
              <a:t>i</a:t>
            </a:r>
            <a:r>
              <a:rPr sz="2600" spc="53" dirty="0">
                <a:solidFill>
                  <a:srgbClr val="313131"/>
                </a:solidFill>
                <a:cs typeface="Arial"/>
              </a:rPr>
              <a:t>er,</a:t>
            </a:r>
            <a:r>
              <a:rPr sz="2600" spc="-119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366" dirty="0" smtClean="0">
                <a:solidFill>
                  <a:srgbClr val="313131"/>
                </a:solidFill>
                <a:cs typeface="Arial"/>
              </a:rPr>
              <a:t>t</a:t>
            </a:r>
            <a:r>
              <a:rPr sz="2600" spc="75" dirty="0" smtClean="0">
                <a:solidFill>
                  <a:srgbClr val="313131"/>
                </a:solidFill>
                <a:cs typeface="Arial"/>
              </a:rPr>
              <a:t>a</a:t>
            </a:r>
            <a:r>
              <a:rPr sz="2600" spc="84" dirty="0" smtClean="0">
                <a:solidFill>
                  <a:srgbClr val="313131"/>
                </a:solidFill>
                <a:cs typeface="Arial"/>
              </a:rPr>
              <a:t>l</a:t>
            </a:r>
            <a:r>
              <a:rPr lang="en-US" sz="2600" spc="-485" dirty="0" smtClean="0">
                <a:solidFill>
                  <a:srgbClr val="313131"/>
                </a:solidFill>
                <a:cs typeface="Arial"/>
              </a:rPr>
              <a:t>k            </a:t>
            </a:r>
            <a:r>
              <a:rPr sz="2600" spc="159" dirty="0" smtClean="0">
                <a:solidFill>
                  <a:srgbClr val="313131"/>
                </a:solidFill>
                <a:cs typeface="Arial"/>
              </a:rPr>
              <a:t>to</a:t>
            </a:r>
            <a:r>
              <a:rPr sz="2600" spc="4" dirty="0" smtClean="0">
                <a:solidFill>
                  <a:srgbClr val="313131"/>
                </a:solidFill>
                <a:cs typeface="Arial"/>
              </a:rPr>
              <a:t> </a:t>
            </a:r>
            <a:r>
              <a:rPr sz="2600" spc="71" dirty="0">
                <a:solidFill>
                  <a:srgbClr val="313131"/>
                </a:solidFill>
                <a:cs typeface="Arial"/>
              </a:rPr>
              <a:t>your</a:t>
            </a:r>
            <a:r>
              <a:rPr sz="2600" spc="62" dirty="0">
                <a:solidFill>
                  <a:srgbClr val="313131"/>
                </a:solidFill>
                <a:cs typeface="Arial"/>
              </a:rPr>
              <a:t> doctor</a:t>
            </a:r>
            <a:r>
              <a:rPr sz="2600" spc="265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44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79" dirty="0">
                <a:solidFill>
                  <a:srgbClr val="313131"/>
                </a:solidFill>
                <a:cs typeface="Arial"/>
              </a:rPr>
              <a:t>bout</a:t>
            </a:r>
            <a:r>
              <a:rPr sz="2600" spc="62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66" dirty="0">
                <a:solidFill>
                  <a:srgbClr val="313131"/>
                </a:solidFill>
                <a:cs typeface="Arial"/>
              </a:rPr>
              <a:t>w</a:t>
            </a:r>
            <a:r>
              <a:rPr sz="2600" spc="-375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66" dirty="0">
                <a:solidFill>
                  <a:srgbClr val="313131"/>
                </a:solidFill>
                <a:cs typeface="Arial"/>
              </a:rPr>
              <a:t>hether</a:t>
            </a:r>
            <a:r>
              <a:rPr sz="2600" spc="119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62" dirty="0">
                <a:solidFill>
                  <a:srgbClr val="313131"/>
                </a:solidFill>
                <a:cs typeface="Arial"/>
              </a:rPr>
              <a:t>or</a:t>
            </a:r>
            <a:r>
              <a:rPr sz="2600" spc="207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44" dirty="0">
                <a:solidFill>
                  <a:srgbClr val="313131"/>
                </a:solidFill>
                <a:cs typeface="Arial"/>
              </a:rPr>
              <a:t>n</a:t>
            </a:r>
            <a:r>
              <a:rPr sz="2600" spc="110" dirty="0">
                <a:solidFill>
                  <a:srgbClr val="313131"/>
                </a:solidFill>
                <a:cs typeface="Arial"/>
              </a:rPr>
              <a:t>ot</a:t>
            </a:r>
            <a:r>
              <a:rPr sz="2600" spc="-22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5" dirty="0">
                <a:solidFill>
                  <a:srgbClr val="313131"/>
                </a:solidFill>
                <a:cs typeface="Arial"/>
              </a:rPr>
              <a:t>you</a:t>
            </a:r>
            <a:r>
              <a:rPr sz="2600" spc="62" dirty="0">
                <a:solidFill>
                  <a:srgbClr val="313131"/>
                </a:solidFill>
                <a:cs typeface="Arial"/>
              </a:rPr>
              <a:t> </a:t>
            </a:r>
            <a:r>
              <a:rPr sz="2600" dirty="0">
                <a:solidFill>
                  <a:srgbClr val="313131"/>
                </a:solidFill>
                <a:cs typeface="Arial"/>
              </a:rPr>
              <a:t>wa</a:t>
            </a:r>
            <a:r>
              <a:rPr sz="2600" spc="-322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110" dirty="0">
                <a:solidFill>
                  <a:srgbClr val="313131"/>
                </a:solidFill>
                <a:cs typeface="Arial"/>
              </a:rPr>
              <a:t>nt</a:t>
            </a:r>
            <a:r>
              <a:rPr sz="2600" spc="-119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366" dirty="0">
                <a:solidFill>
                  <a:srgbClr val="313131"/>
                </a:solidFill>
                <a:cs typeface="Arial"/>
              </a:rPr>
              <a:t>t</a:t>
            </a:r>
            <a:r>
              <a:rPr sz="2600" dirty="0">
                <a:solidFill>
                  <a:srgbClr val="313131"/>
                </a:solidFill>
                <a:cs typeface="Arial"/>
              </a:rPr>
              <a:t>o </a:t>
            </a:r>
            <a:r>
              <a:rPr sz="2600" spc="26" dirty="0">
                <a:solidFill>
                  <a:srgbClr val="313131"/>
                </a:solidFill>
                <a:cs typeface="Arial"/>
              </a:rPr>
              <a:t>be</a:t>
            </a:r>
            <a:r>
              <a:rPr sz="2600" spc="-97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5" dirty="0">
                <a:solidFill>
                  <a:srgbClr val="313131"/>
                </a:solidFill>
                <a:cs typeface="Arial"/>
              </a:rPr>
              <a:t>tes</a:t>
            </a:r>
            <a:r>
              <a:rPr sz="2600" spc="265" dirty="0">
                <a:solidFill>
                  <a:srgbClr val="313131"/>
                </a:solidFill>
                <a:cs typeface="Arial"/>
              </a:rPr>
              <a:t>t</a:t>
            </a:r>
            <a:r>
              <a:rPr sz="2600" spc="9" dirty="0">
                <a:solidFill>
                  <a:srgbClr val="313131"/>
                </a:solidFill>
                <a:cs typeface="Arial"/>
              </a:rPr>
              <a:t>ed.</a:t>
            </a:r>
            <a:endParaRPr sz="2600" dirty="0">
              <a:cs typeface="Arial"/>
            </a:endParaRPr>
          </a:p>
          <a:p>
            <a:pPr>
              <a:spcBef>
                <a:spcPts val="11"/>
              </a:spcBef>
            </a:pPr>
            <a:endParaRPr sz="2600" dirty="0">
              <a:cs typeface="Times New Roman"/>
            </a:endParaRPr>
          </a:p>
          <a:p>
            <a:pPr marL="15129"/>
            <a:r>
              <a:rPr sz="2600" dirty="0">
                <a:solidFill>
                  <a:srgbClr val="313131"/>
                </a:solidFill>
                <a:cs typeface="Arial"/>
              </a:rPr>
              <a:t>Tell</a:t>
            </a:r>
            <a:r>
              <a:rPr sz="2600" spc="137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5" dirty="0">
                <a:solidFill>
                  <a:srgbClr val="313131"/>
                </a:solidFill>
                <a:cs typeface="Arial"/>
              </a:rPr>
              <a:t>other</a:t>
            </a:r>
            <a:r>
              <a:rPr sz="2600" spc="269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5" dirty="0">
                <a:solidFill>
                  <a:srgbClr val="313131"/>
                </a:solidFill>
                <a:cs typeface="Arial"/>
              </a:rPr>
              <a:t>men</a:t>
            </a:r>
            <a:r>
              <a:rPr sz="2600" spc="13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44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106" dirty="0">
                <a:solidFill>
                  <a:srgbClr val="313131"/>
                </a:solidFill>
                <a:cs typeface="Arial"/>
              </a:rPr>
              <a:t>bout</a:t>
            </a:r>
            <a:r>
              <a:rPr sz="2600" spc="-31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97" dirty="0">
                <a:solidFill>
                  <a:srgbClr val="313131"/>
                </a:solidFill>
                <a:cs typeface="Arial"/>
              </a:rPr>
              <a:t>the</a:t>
            </a:r>
            <a:r>
              <a:rPr sz="2600" spc="119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154" dirty="0">
                <a:solidFill>
                  <a:srgbClr val="313131"/>
                </a:solidFill>
                <a:cs typeface="Arial"/>
              </a:rPr>
              <a:t>i</a:t>
            </a:r>
            <a:r>
              <a:rPr sz="2600" spc="84" dirty="0">
                <a:solidFill>
                  <a:srgbClr val="313131"/>
                </a:solidFill>
                <a:cs typeface="Arial"/>
              </a:rPr>
              <a:t>mporta</a:t>
            </a:r>
            <a:r>
              <a:rPr sz="2600" spc="-393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-13" dirty="0">
                <a:solidFill>
                  <a:srgbClr val="313131"/>
                </a:solidFill>
                <a:cs typeface="Arial"/>
              </a:rPr>
              <a:t>nce</a:t>
            </a:r>
            <a:r>
              <a:rPr sz="2600" spc="-44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97" dirty="0">
                <a:solidFill>
                  <a:srgbClr val="313131"/>
                </a:solidFill>
                <a:cs typeface="Arial"/>
              </a:rPr>
              <a:t>of</a:t>
            </a:r>
            <a:endParaRPr sz="2600" dirty="0">
              <a:cs typeface="Arial"/>
            </a:endParaRPr>
          </a:p>
          <a:p>
            <a:pPr marL="15129" marR="4483">
              <a:lnSpc>
                <a:spcPct val="109900"/>
              </a:lnSpc>
            </a:pPr>
            <a:r>
              <a:rPr sz="2600" spc="366" dirty="0">
                <a:solidFill>
                  <a:srgbClr val="313131"/>
                </a:solidFill>
                <a:cs typeface="Arial"/>
              </a:rPr>
              <a:t>t</a:t>
            </a:r>
            <a:r>
              <a:rPr sz="2600" spc="44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75" dirty="0">
                <a:solidFill>
                  <a:srgbClr val="313131"/>
                </a:solidFill>
                <a:cs typeface="Arial"/>
              </a:rPr>
              <a:t>lk</a:t>
            </a:r>
            <a:r>
              <a:rPr sz="2600" spc="88" dirty="0">
                <a:solidFill>
                  <a:srgbClr val="313131"/>
                </a:solidFill>
                <a:cs typeface="Arial"/>
              </a:rPr>
              <a:t>i</a:t>
            </a:r>
            <a:r>
              <a:rPr sz="2600" spc="53" dirty="0">
                <a:solidFill>
                  <a:srgbClr val="313131"/>
                </a:solidFill>
                <a:cs typeface="Arial"/>
              </a:rPr>
              <a:t>ng</a:t>
            </a:r>
            <a:r>
              <a:rPr sz="2600" spc="-216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141" dirty="0">
                <a:solidFill>
                  <a:srgbClr val="313131"/>
                </a:solidFill>
                <a:cs typeface="Arial"/>
              </a:rPr>
              <a:t>to</a:t>
            </a:r>
            <a:r>
              <a:rPr sz="2600" spc="106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-190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128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62" dirty="0">
                <a:solidFill>
                  <a:srgbClr val="313131"/>
                </a:solidFill>
                <a:cs typeface="Arial"/>
              </a:rPr>
              <a:t>doc</a:t>
            </a:r>
            <a:r>
              <a:rPr sz="2600" spc="243" dirty="0">
                <a:solidFill>
                  <a:srgbClr val="313131"/>
                </a:solidFill>
                <a:cs typeface="Arial"/>
              </a:rPr>
              <a:t>t</a:t>
            </a:r>
            <a:r>
              <a:rPr sz="2600" spc="62" dirty="0">
                <a:solidFill>
                  <a:srgbClr val="313131"/>
                </a:solidFill>
                <a:cs typeface="Arial"/>
              </a:rPr>
              <a:t>or</a:t>
            </a:r>
            <a:r>
              <a:rPr sz="2600" spc="84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106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79" dirty="0">
                <a:solidFill>
                  <a:srgbClr val="313131"/>
                </a:solidFill>
                <a:cs typeface="Arial"/>
              </a:rPr>
              <a:t>bout</a:t>
            </a:r>
            <a:r>
              <a:rPr sz="2600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97" dirty="0">
                <a:solidFill>
                  <a:srgbClr val="313131"/>
                </a:solidFill>
                <a:cs typeface="Arial"/>
              </a:rPr>
              <a:t>the</a:t>
            </a:r>
            <a:r>
              <a:rPr sz="2600" spc="185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35" dirty="0">
                <a:solidFill>
                  <a:srgbClr val="313131"/>
                </a:solidFill>
                <a:cs typeface="Arial"/>
              </a:rPr>
              <a:t>pos</a:t>
            </a:r>
            <a:r>
              <a:rPr sz="2600" spc="-66" dirty="0">
                <a:solidFill>
                  <a:srgbClr val="313131"/>
                </a:solidFill>
                <a:cs typeface="Arial"/>
              </a:rPr>
              <a:t>i</a:t>
            </a:r>
            <a:r>
              <a:rPr sz="2600" spc="243" dirty="0">
                <a:solidFill>
                  <a:srgbClr val="313131"/>
                </a:solidFill>
                <a:cs typeface="Arial"/>
              </a:rPr>
              <a:t>t</a:t>
            </a:r>
            <a:r>
              <a:rPr sz="2600" spc="115" dirty="0">
                <a:solidFill>
                  <a:srgbClr val="313131"/>
                </a:solidFill>
                <a:cs typeface="Arial"/>
              </a:rPr>
              <a:t>i</a:t>
            </a:r>
            <a:r>
              <a:rPr sz="2600" spc="-66" dirty="0">
                <a:solidFill>
                  <a:srgbClr val="313131"/>
                </a:solidFill>
                <a:cs typeface="Arial"/>
              </a:rPr>
              <a:t>ves</a:t>
            </a:r>
            <a:r>
              <a:rPr sz="2600" spc="146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5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66" dirty="0">
                <a:solidFill>
                  <a:srgbClr val="313131"/>
                </a:solidFill>
                <a:cs typeface="Arial"/>
              </a:rPr>
              <a:t>nd</a:t>
            </a:r>
            <a:r>
              <a:rPr sz="2600" spc="31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-44" dirty="0">
                <a:solidFill>
                  <a:srgbClr val="313131"/>
                </a:solidFill>
                <a:cs typeface="Arial"/>
              </a:rPr>
              <a:t>neg</a:t>
            </a:r>
            <a:r>
              <a:rPr sz="2600" spc="79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26" dirty="0">
                <a:solidFill>
                  <a:srgbClr val="313131"/>
                </a:solidFill>
                <a:cs typeface="Arial"/>
              </a:rPr>
              <a:t>tives</a:t>
            </a:r>
            <a:r>
              <a:rPr sz="2600" spc="132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9" dirty="0">
                <a:solidFill>
                  <a:srgbClr val="313131"/>
                </a:solidFill>
                <a:cs typeface="Arial"/>
              </a:rPr>
              <a:t>of</a:t>
            </a:r>
            <a:r>
              <a:rPr sz="2600" spc="163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79" dirty="0">
                <a:solidFill>
                  <a:srgbClr val="313131"/>
                </a:solidFill>
                <a:cs typeface="Arial"/>
              </a:rPr>
              <a:t>p</a:t>
            </a:r>
            <a:r>
              <a:rPr sz="2600" spc="106" dirty="0">
                <a:solidFill>
                  <a:srgbClr val="313131"/>
                </a:solidFill>
                <a:cs typeface="Arial"/>
              </a:rPr>
              <a:t>r</a:t>
            </a:r>
            <a:r>
              <a:rPr sz="2600" spc="22" dirty="0">
                <a:solidFill>
                  <a:srgbClr val="313131"/>
                </a:solidFill>
                <a:cs typeface="Arial"/>
              </a:rPr>
              <a:t>os</a:t>
            </a:r>
            <a:r>
              <a:rPr sz="2600" spc="199" dirty="0">
                <a:solidFill>
                  <a:srgbClr val="313131"/>
                </a:solidFill>
                <a:cs typeface="Arial"/>
              </a:rPr>
              <a:t>t</a:t>
            </a:r>
            <a:r>
              <a:rPr sz="2600" spc="-115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119" dirty="0">
                <a:solidFill>
                  <a:srgbClr val="313131"/>
                </a:solidFill>
                <a:cs typeface="Arial"/>
              </a:rPr>
              <a:t>te</a:t>
            </a:r>
            <a:r>
              <a:rPr sz="2600" spc="53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-110" dirty="0">
                <a:solidFill>
                  <a:srgbClr val="313131"/>
                </a:solidFill>
                <a:cs typeface="Arial"/>
              </a:rPr>
              <a:t>c</a:t>
            </a:r>
            <a:r>
              <a:rPr sz="2600" spc="146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-44" dirty="0">
                <a:solidFill>
                  <a:srgbClr val="313131"/>
                </a:solidFill>
                <a:cs typeface="Arial"/>
              </a:rPr>
              <a:t>n</a:t>
            </a:r>
            <a:r>
              <a:rPr sz="2600" spc="44" dirty="0">
                <a:solidFill>
                  <a:srgbClr val="313131"/>
                </a:solidFill>
                <a:cs typeface="Arial"/>
              </a:rPr>
              <a:t>c</a:t>
            </a:r>
            <a:r>
              <a:rPr sz="2600" spc="18" dirty="0">
                <a:solidFill>
                  <a:srgbClr val="313131"/>
                </a:solidFill>
                <a:cs typeface="Arial"/>
              </a:rPr>
              <a:t>er</a:t>
            </a:r>
            <a:r>
              <a:rPr sz="2600" spc="9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97" dirty="0">
                <a:solidFill>
                  <a:srgbClr val="313131"/>
                </a:solidFill>
                <a:cs typeface="Arial"/>
              </a:rPr>
              <a:t>test</a:t>
            </a:r>
            <a:r>
              <a:rPr sz="2600" spc="256" dirty="0">
                <a:solidFill>
                  <a:srgbClr val="313131"/>
                </a:solidFill>
                <a:cs typeface="Arial"/>
              </a:rPr>
              <a:t>i</a:t>
            </a:r>
            <a:r>
              <a:rPr sz="2600" spc="53" dirty="0">
                <a:solidFill>
                  <a:srgbClr val="313131"/>
                </a:solidFill>
                <a:cs typeface="Arial"/>
              </a:rPr>
              <a:t>ng</a:t>
            </a:r>
            <a:r>
              <a:rPr sz="2600" spc="-119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13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93" dirty="0">
                <a:solidFill>
                  <a:srgbClr val="313131"/>
                </a:solidFill>
                <a:cs typeface="Arial"/>
              </a:rPr>
              <a:t>nd</a:t>
            </a:r>
            <a:r>
              <a:rPr sz="2600" spc="44" dirty="0">
                <a:solidFill>
                  <a:srgbClr val="313131"/>
                </a:solidFill>
                <a:cs typeface="Arial"/>
              </a:rPr>
              <a:t> </a:t>
            </a:r>
            <a:r>
              <a:rPr sz="2600" spc="53" dirty="0">
                <a:solidFill>
                  <a:srgbClr val="313131"/>
                </a:solidFill>
                <a:cs typeface="Arial"/>
              </a:rPr>
              <a:t>tre</a:t>
            </a:r>
            <a:r>
              <a:rPr sz="2600" spc="238" dirty="0">
                <a:solidFill>
                  <a:srgbClr val="313131"/>
                </a:solidFill>
                <a:cs typeface="Arial"/>
              </a:rPr>
              <a:t>a</a:t>
            </a:r>
            <a:r>
              <a:rPr sz="2600" spc="124" dirty="0">
                <a:solidFill>
                  <a:srgbClr val="313131"/>
                </a:solidFill>
                <a:cs typeface="Arial"/>
              </a:rPr>
              <a:t>tment.</a:t>
            </a:r>
            <a:endParaRPr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799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739" y="1973595"/>
            <a:ext cx="5175250" cy="2028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1299"/>
              </a:lnSpc>
            </a:pPr>
            <a:r>
              <a:rPr sz="4350" b="1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3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spc="-2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35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3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spc="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3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u="heavy" spc="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50" b="1" u="heavy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350" b="1" u="heavy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3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43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o pre</a:t>
            </a:r>
            <a:r>
              <a:rPr sz="4350" b="1" spc="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35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43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smtClean="0">
                <a:solidFill>
                  <a:srgbClr val="FFFFFF"/>
                </a:solidFill>
                <a:latin typeface="Calibri"/>
                <a:cs typeface="Calibri"/>
              </a:rPr>
              <a:t>breast</a:t>
            </a:r>
            <a:r>
              <a:rPr sz="4350" b="1" spc="65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spc="2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350" b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350" b="1" spc="-2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350" b="1" spc="2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350" b="1" spc="1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50" b="1" spc="-5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lang="en-US" sz="4350" b="1" spc="-5" smtClean="0">
                <a:solidFill>
                  <a:srgbClr val="FFFFFF"/>
                </a:solidFill>
                <a:latin typeface="Calibri"/>
                <a:cs typeface="Calibri"/>
              </a:rPr>
              <a:t> and </a:t>
            </a:r>
            <a:r>
              <a:rPr lang="en-US" sz="4350" b="1" spc="-5" dirty="0" smtClean="0">
                <a:solidFill>
                  <a:srgbClr val="FFFFFF"/>
                </a:solidFill>
                <a:latin typeface="Calibri"/>
                <a:cs typeface="Calibri"/>
              </a:rPr>
              <a:t>prostate cancer</a:t>
            </a:r>
            <a:r>
              <a:rPr sz="4350" b="1" spc="-5" dirty="0" smtClean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4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2518410">
              <a:lnSpc>
                <a:spcPct val="100000"/>
              </a:lnSpc>
            </a:pPr>
            <a:r>
              <a:rPr spc="20" dirty="0"/>
              <a:t>W</a:t>
            </a:r>
            <a:r>
              <a:rPr spc="-5" dirty="0"/>
              <a:t>h</a:t>
            </a:r>
            <a:r>
              <a:rPr spc="-20" dirty="0"/>
              <a:t>a</a:t>
            </a:r>
            <a:r>
              <a:rPr dirty="0"/>
              <a:t>t</a:t>
            </a:r>
            <a:r>
              <a:rPr spc="-20" dirty="0"/>
              <a:t> </a:t>
            </a:r>
            <a:r>
              <a:rPr spc="-30" dirty="0"/>
              <a:t>y</a:t>
            </a:r>
            <a:r>
              <a:rPr spc="-25" dirty="0"/>
              <a:t>o</a:t>
            </a:r>
            <a:r>
              <a:rPr dirty="0"/>
              <a:t>u</a:t>
            </a:r>
            <a:r>
              <a:rPr spc="-15" dirty="0"/>
              <a:t> </a:t>
            </a:r>
            <a:r>
              <a:rPr spc="-20" dirty="0"/>
              <a:t>c</a:t>
            </a:r>
            <a:r>
              <a:rPr dirty="0"/>
              <a:t>an</a:t>
            </a:r>
            <a:r>
              <a:rPr spc="-15" dirty="0"/>
              <a:t> </a:t>
            </a:r>
            <a:r>
              <a:rPr spc="-20" dirty="0"/>
              <a:t>d</a:t>
            </a:r>
            <a:r>
              <a:rPr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5178" y="1218088"/>
            <a:ext cx="6148705" cy="27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6589" marR="456565" indent="-9525" algn="ctr">
              <a:lnSpc>
                <a:spcPct val="100000"/>
              </a:lnSpc>
            </a:pPr>
            <a:r>
              <a:rPr sz="3600" b="1" spc="5" dirty="0">
                <a:solidFill>
                  <a:srgbClr val="0038A8"/>
                </a:solidFill>
                <a:latin typeface="Calibri"/>
                <a:cs typeface="Calibri"/>
              </a:rPr>
              <a:t>C</a:t>
            </a:r>
            <a:r>
              <a:rPr sz="3600" b="1" spc="-15" dirty="0">
                <a:solidFill>
                  <a:srgbClr val="0038A8"/>
                </a:solidFill>
                <a:latin typeface="Calibri"/>
                <a:cs typeface="Calibri"/>
              </a:rPr>
              <a:t>h</a:t>
            </a:r>
            <a:r>
              <a:rPr sz="3600" b="1" spc="15" dirty="0">
                <a:solidFill>
                  <a:srgbClr val="0038A8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0038A8"/>
                </a:solidFill>
                <a:latin typeface="Calibri"/>
                <a:cs typeface="Calibri"/>
              </a:rPr>
              <a:t>n</a:t>
            </a:r>
            <a:r>
              <a:rPr sz="3600" b="1" spc="-95" dirty="0">
                <a:solidFill>
                  <a:srgbClr val="0038A8"/>
                </a:solidFill>
                <a:latin typeface="Calibri"/>
                <a:cs typeface="Calibri"/>
              </a:rPr>
              <a:t>g</a:t>
            </a:r>
            <a:r>
              <a:rPr sz="3600" b="1" dirty="0">
                <a:solidFill>
                  <a:srgbClr val="0038A8"/>
                </a:solidFill>
                <a:latin typeface="Calibri"/>
                <a:cs typeface="Calibri"/>
              </a:rPr>
              <a:t>e</a:t>
            </a:r>
            <a:r>
              <a:rPr sz="3600" b="1" spc="5" dirty="0">
                <a:solidFill>
                  <a:srgbClr val="0038A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38A8"/>
                </a:solidFill>
                <a:latin typeface="Calibri"/>
                <a:cs typeface="Calibri"/>
              </a:rPr>
              <a:t>th</a:t>
            </a:r>
            <a:r>
              <a:rPr sz="3600" b="1" spc="-25" dirty="0">
                <a:solidFill>
                  <a:srgbClr val="0038A8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38A8"/>
                </a:solidFill>
                <a:latin typeface="Calibri"/>
                <a:cs typeface="Calibri"/>
              </a:rPr>
              <a:t>se</a:t>
            </a:r>
            <a:r>
              <a:rPr sz="3600" b="1" spc="70" dirty="0">
                <a:solidFill>
                  <a:srgbClr val="0038A8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038A8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0038A8"/>
                </a:solidFill>
                <a:latin typeface="Calibri"/>
                <a:cs typeface="Calibri"/>
              </a:rPr>
              <a:t>isk </a:t>
            </a:r>
            <a:r>
              <a:rPr sz="3600" b="1" spc="-60" dirty="0">
                <a:solidFill>
                  <a:srgbClr val="0038A8"/>
                </a:solidFill>
                <a:latin typeface="Calibri"/>
                <a:cs typeface="Calibri"/>
              </a:rPr>
              <a:t>f</a:t>
            </a:r>
            <a:r>
              <a:rPr sz="3600" b="1" spc="-5" dirty="0">
                <a:solidFill>
                  <a:srgbClr val="0038A8"/>
                </a:solidFill>
                <a:latin typeface="Calibri"/>
                <a:cs typeface="Calibri"/>
              </a:rPr>
              <a:t>ac</a:t>
            </a:r>
            <a:r>
              <a:rPr sz="3600" b="1" spc="-60" dirty="0">
                <a:solidFill>
                  <a:srgbClr val="0038A8"/>
                </a:solidFill>
                <a:latin typeface="Calibri"/>
                <a:cs typeface="Calibri"/>
              </a:rPr>
              <a:t>t</a:t>
            </a:r>
            <a:r>
              <a:rPr sz="3600" b="1" spc="-40" dirty="0">
                <a:solidFill>
                  <a:srgbClr val="0038A8"/>
                </a:solidFill>
                <a:latin typeface="Calibri"/>
                <a:cs typeface="Calibri"/>
              </a:rPr>
              <a:t>o</a:t>
            </a:r>
            <a:r>
              <a:rPr sz="3600" b="1" spc="-85" dirty="0">
                <a:solidFill>
                  <a:srgbClr val="0038A8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0038A8"/>
                </a:solidFill>
                <a:latin typeface="Calibri"/>
                <a:cs typeface="Calibri"/>
              </a:rPr>
              <a:t>s</a:t>
            </a:r>
            <a:r>
              <a:rPr sz="3600" b="1" spc="25" dirty="0">
                <a:solidFill>
                  <a:srgbClr val="0038A8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038A8"/>
                </a:solidFill>
                <a:latin typeface="Calibri"/>
                <a:cs typeface="Calibri"/>
              </a:rPr>
              <a:t>th</a:t>
            </a:r>
            <a:r>
              <a:rPr sz="3600" b="1" spc="-65" dirty="0">
                <a:solidFill>
                  <a:srgbClr val="0038A8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0038A8"/>
                </a:solidFill>
                <a:latin typeface="Calibri"/>
                <a:cs typeface="Calibri"/>
              </a:rPr>
              <a:t>t</a:t>
            </a:r>
            <a:r>
              <a:rPr sz="3600" b="1" spc="30" dirty="0">
                <a:solidFill>
                  <a:srgbClr val="0038A8"/>
                </a:solidFill>
                <a:latin typeface="Calibri"/>
                <a:cs typeface="Calibri"/>
              </a:rPr>
              <a:t> </a:t>
            </a:r>
            <a:r>
              <a:rPr sz="3600" b="1" spc="-110" dirty="0">
                <a:solidFill>
                  <a:srgbClr val="0038A8"/>
                </a:solidFill>
                <a:latin typeface="Calibri"/>
                <a:cs typeface="Calibri"/>
              </a:rPr>
              <a:t>y</a:t>
            </a:r>
            <a:r>
              <a:rPr sz="3600" b="1" spc="-40" dirty="0">
                <a:solidFill>
                  <a:srgbClr val="0038A8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0038A8"/>
                </a:solidFill>
                <a:latin typeface="Calibri"/>
                <a:cs typeface="Calibri"/>
              </a:rPr>
              <a:t>u</a:t>
            </a:r>
            <a:r>
              <a:rPr sz="3600" b="1" spc="70" dirty="0">
                <a:solidFill>
                  <a:srgbClr val="0038A8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38A8"/>
                </a:solidFill>
                <a:latin typeface="Calibri"/>
                <a:cs typeface="Calibri"/>
              </a:rPr>
              <a:t>c</a:t>
            </a:r>
            <a:r>
              <a:rPr sz="3600" b="1" spc="10" dirty="0">
                <a:solidFill>
                  <a:srgbClr val="0038A8"/>
                </a:solidFill>
                <a:latin typeface="Calibri"/>
                <a:cs typeface="Calibri"/>
              </a:rPr>
              <a:t>a</a:t>
            </a:r>
            <a:r>
              <a:rPr sz="3600" b="1" spc="-20" dirty="0">
                <a:solidFill>
                  <a:srgbClr val="0038A8"/>
                </a:solidFill>
                <a:latin typeface="Calibri"/>
                <a:cs typeface="Calibri"/>
              </a:rPr>
              <a:t>n</a:t>
            </a:r>
            <a:r>
              <a:rPr sz="3600" b="1" spc="-10" dirty="0">
                <a:solidFill>
                  <a:srgbClr val="0038A8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38A8"/>
                </a:solidFill>
                <a:latin typeface="Calibri"/>
                <a:cs typeface="Calibri"/>
              </a:rPr>
              <a:t>c</a:t>
            </a:r>
            <a:r>
              <a:rPr sz="3600" b="1" spc="-25" dirty="0">
                <a:solidFill>
                  <a:srgbClr val="0038A8"/>
                </a:solidFill>
                <a:latin typeface="Calibri"/>
                <a:cs typeface="Calibri"/>
              </a:rPr>
              <a:t>o</a:t>
            </a:r>
            <a:r>
              <a:rPr sz="3600" b="1" spc="-95" dirty="0">
                <a:solidFill>
                  <a:srgbClr val="0038A8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0038A8"/>
                </a:solidFill>
                <a:latin typeface="Calibri"/>
                <a:cs typeface="Calibri"/>
              </a:rPr>
              <a:t>t</a:t>
            </a:r>
            <a:r>
              <a:rPr sz="3600" b="1" spc="-75" dirty="0">
                <a:solidFill>
                  <a:srgbClr val="0038A8"/>
                </a:solidFill>
                <a:latin typeface="Calibri"/>
                <a:cs typeface="Calibri"/>
              </a:rPr>
              <a:t>r</a:t>
            </a:r>
            <a:r>
              <a:rPr sz="3600" b="1" spc="-40" dirty="0">
                <a:solidFill>
                  <a:srgbClr val="0038A8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38A8"/>
                </a:solidFill>
                <a:latin typeface="Calibri"/>
                <a:cs typeface="Calibri"/>
              </a:rPr>
              <a:t>l.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ts val="3720"/>
              </a:lnSpc>
              <a:spcBef>
                <a:spcPts val="225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0" dirty="0">
                <a:latin typeface="Calibri"/>
                <a:cs typeface="Calibri"/>
              </a:rPr>
              <a:t>G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dirty="0">
                <a:latin typeface="Calibri"/>
                <a:cs typeface="Calibri"/>
              </a:rPr>
              <a:t>y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a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h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lt</a:t>
            </a:r>
            <a:r>
              <a:rPr sz="3150" spc="25" dirty="0">
                <a:latin typeface="Calibri"/>
                <a:cs typeface="Calibri"/>
              </a:rPr>
              <a:t>h</a:t>
            </a:r>
            <a:r>
              <a:rPr sz="3150" dirty="0">
                <a:latin typeface="Calibri"/>
                <a:cs typeface="Calibri"/>
              </a:rPr>
              <a:t>y</a:t>
            </a:r>
            <a:r>
              <a:rPr sz="3150" spc="1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w</a:t>
            </a:r>
            <a:r>
              <a:rPr sz="3150" spc="-15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ight</a:t>
            </a:r>
            <a:endParaRPr sz="3150">
              <a:latin typeface="Calibri"/>
              <a:cs typeface="Calibri"/>
            </a:endParaRPr>
          </a:p>
          <a:p>
            <a:pPr marL="355600">
              <a:lnSpc>
                <a:spcPts val="3720"/>
              </a:lnSpc>
            </a:pP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u</a:t>
            </a:r>
            <a:r>
              <a:rPr sz="3150" spc="10" dirty="0">
                <a:latin typeface="Calibri"/>
                <a:cs typeface="Calibri"/>
              </a:rPr>
              <a:t>g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u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li</a:t>
            </a:r>
            <a:r>
              <a:rPr sz="3150" spc="5" dirty="0">
                <a:latin typeface="Calibri"/>
                <a:cs typeface="Calibri"/>
              </a:rPr>
              <a:t>fe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4076" y="3843401"/>
            <a:ext cx="2657475" cy="1776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2518410">
              <a:lnSpc>
                <a:spcPct val="100000"/>
              </a:lnSpc>
            </a:pPr>
            <a:r>
              <a:rPr spc="20" dirty="0"/>
              <a:t>W</a:t>
            </a:r>
            <a:r>
              <a:rPr spc="-5" dirty="0"/>
              <a:t>h</a:t>
            </a:r>
            <a:r>
              <a:rPr spc="-20" dirty="0"/>
              <a:t>a</a:t>
            </a:r>
            <a:r>
              <a:rPr dirty="0"/>
              <a:t>t</a:t>
            </a:r>
            <a:r>
              <a:rPr spc="-20" dirty="0"/>
              <a:t> </a:t>
            </a:r>
            <a:r>
              <a:rPr spc="-30" dirty="0"/>
              <a:t>y</a:t>
            </a:r>
            <a:r>
              <a:rPr spc="-25" dirty="0"/>
              <a:t>o</a:t>
            </a:r>
            <a:r>
              <a:rPr dirty="0"/>
              <a:t>u</a:t>
            </a:r>
            <a:r>
              <a:rPr spc="-15" dirty="0"/>
              <a:t> </a:t>
            </a:r>
            <a:r>
              <a:rPr spc="-20" dirty="0"/>
              <a:t>c</a:t>
            </a:r>
            <a:r>
              <a:rPr dirty="0"/>
              <a:t>an</a:t>
            </a:r>
            <a:r>
              <a:rPr spc="-15" dirty="0"/>
              <a:t> </a:t>
            </a:r>
            <a:r>
              <a:rPr spc="-20" dirty="0"/>
              <a:t>d</a:t>
            </a:r>
            <a:r>
              <a:rPr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855" y="1197909"/>
            <a:ext cx="7339330" cy="4629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20" dirty="0">
                <a:latin typeface="Calibri"/>
                <a:cs typeface="Calibri"/>
              </a:rPr>
              <a:t>B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p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10" dirty="0">
                <a:latin typeface="Calibri"/>
                <a:cs typeface="Calibri"/>
              </a:rPr>
              <a:t>y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5" dirty="0">
                <a:latin typeface="Calibri"/>
                <a:cs typeface="Calibri"/>
              </a:rPr>
              <a:t>i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-15" dirty="0">
                <a:latin typeface="Calibri"/>
                <a:cs typeface="Calibri"/>
              </a:rPr>
              <a:t>l</a:t>
            </a:r>
            <a:r>
              <a:rPr sz="3150" dirty="0">
                <a:latin typeface="Calibri"/>
                <a:cs typeface="Calibri"/>
              </a:rPr>
              <a:t>y</a:t>
            </a:r>
            <a:r>
              <a:rPr sz="3150" spc="19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ive</a:t>
            </a:r>
            <a:endParaRPr sz="3150" dirty="0">
              <a:latin typeface="Calibri"/>
              <a:cs typeface="Calibri"/>
            </a:endParaRPr>
          </a:p>
          <a:p>
            <a:pPr marL="470534" marR="5080">
              <a:lnSpc>
                <a:spcPct val="100000"/>
              </a:lnSpc>
              <a:spcBef>
                <a:spcPts val="1075"/>
              </a:spcBef>
            </a:pP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dul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ul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ge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15</a:t>
            </a:r>
            <a:r>
              <a:rPr sz="2800" dirty="0">
                <a:latin typeface="Calibri"/>
                <a:cs typeface="Calibri"/>
              </a:rPr>
              <a:t>0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inu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er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7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7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inu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go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25" dirty="0" smtClean="0">
                <a:latin typeface="Calibri"/>
                <a:cs typeface="Calibri"/>
              </a:rPr>
              <a:t>a</a:t>
            </a:r>
            <a:r>
              <a:rPr sz="2800" spc="5" dirty="0" smtClean="0">
                <a:latin typeface="Calibri"/>
                <a:cs typeface="Calibri"/>
              </a:rPr>
              <a:t>c</a:t>
            </a:r>
            <a:r>
              <a:rPr sz="2800" spc="10" dirty="0" smtClean="0">
                <a:latin typeface="Calibri"/>
                <a:cs typeface="Calibri"/>
              </a:rPr>
              <a:t>t</a:t>
            </a:r>
            <a:r>
              <a:rPr sz="2800" spc="15" dirty="0" smtClean="0">
                <a:latin typeface="Calibri"/>
                <a:cs typeface="Calibri"/>
              </a:rPr>
              <a:t>i</a:t>
            </a:r>
            <a:r>
              <a:rPr sz="2800" spc="-15" dirty="0" smtClean="0">
                <a:latin typeface="Calibri"/>
                <a:cs typeface="Calibri"/>
              </a:rPr>
              <a:t>v</a:t>
            </a:r>
            <a:r>
              <a:rPr sz="2800" spc="15" dirty="0" smtClean="0">
                <a:latin typeface="Calibri"/>
                <a:cs typeface="Calibri"/>
              </a:rPr>
              <a:t>i</a:t>
            </a:r>
            <a:r>
              <a:rPr sz="2800" spc="10" dirty="0" smtClean="0">
                <a:latin typeface="Calibri"/>
                <a:cs typeface="Calibri"/>
              </a:rPr>
              <a:t>t</a:t>
            </a:r>
            <a:r>
              <a:rPr sz="2800" dirty="0" smtClean="0">
                <a:latin typeface="Calibri"/>
                <a:cs typeface="Calibri"/>
              </a:rPr>
              <a:t>y</a:t>
            </a:r>
            <a:r>
              <a:rPr lang="en-US" sz="2800" spc="-170" dirty="0" smtClean="0">
                <a:latin typeface="Calibri"/>
                <a:cs typeface="Calibri"/>
              </a:rPr>
              <a:t>. Being physically active for at least 30 minutes each day decreases your risk.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5" dirty="0">
                <a:latin typeface="Calibri"/>
                <a:cs typeface="Calibri"/>
              </a:rPr>
              <a:t>L</a:t>
            </a:r>
            <a:r>
              <a:rPr sz="3150" spc="5" dirty="0">
                <a:latin typeface="Calibri"/>
                <a:cs typeface="Calibri"/>
              </a:rPr>
              <a:t>i</a:t>
            </a:r>
            <a:r>
              <a:rPr sz="3150" spc="-5" dirty="0">
                <a:latin typeface="Calibri"/>
                <a:cs typeface="Calibri"/>
              </a:rPr>
              <a:t>m</a:t>
            </a:r>
            <a:r>
              <a:rPr sz="3150" spc="5" dirty="0">
                <a:latin typeface="Calibri"/>
                <a:cs typeface="Calibri"/>
              </a:rPr>
              <a:t>it</a:t>
            </a:r>
            <a:r>
              <a:rPr sz="3150" spc="130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nt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y</a:t>
            </a:r>
            <a:r>
              <a:rPr sz="3150" spc="12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vior</a:t>
            </a:r>
            <a:endParaRPr sz="31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5" dirty="0">
                <a:latin typeface="Calibri"/>
                <a:cs typeface="Calibri"/>
              </a:rPr>
              <a:t>L</a:t>
            </a:r>
            <a:r>
              <a:rPr sz="3150" spc="5" dirty="0">
                <a:latin typeface="Calibri"/>
                <a:cs typeface="Calibri"/>
              </a:rPr>
              <a:t>i</a:t>
            </a:r>
            <a:r>
              <a:rPr sz="3150" spc="-5" dirty="0">
                <a:latin typeface="Calibri"/>
                <a:cs typeface="Calibri"/>
              </a:rPr>
              <a:t>m</a:t>
            </a:r>
            <a:r>
              <a:rPr sz="3150" spc="5" dirty="0">
                <a:latin typeface="Calibri"/>
                <a:cs typeface="Calibri"/>
              </a:rPr>
              <a:t>it</a:t>
            </a:r>
            <a:r>
              <a:rPr sz="3150" spc="13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h</a:t>
            </a:r>
            <a:r>
              <a:rPr sz="3150" spc="5" dirty="0">
                <a:latin typeface="Calibri"/>
                <a:cs typeface="Calibri"/>
              </a:rPr>
              <a:t>ol</a:t>
            </a:r>
            <a:endParaRPr sz="3150" dirty="0">
              <a:latin typeface="Calibri"/>
              <a:cs typeface="Calibri"/>
            </a:endParaRPr>
          </a:p>
          <a:p>
            <a:pPr marL="470534" marR="100965">
              <a:lnSpc>
                <a:spcPct val="100000"/>
              </a:lnSpc>
              <a:spcBef>
                <a:spcPts val="1070"/>
              </a:spcBef>
            </a:pP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84" y="97567"/>
            <a:ext cx="7606030" cy="615553"/>
          </a:xfrm>
        </p:spPr>
        <p:txBody>
          <a:bodyPr/>
          <a:lstStyle/>
          <a:p>
            <a:pPr algn="ctr"/>
            <a:r>
              <a:rPr lang="en-US" dirty="0" smtClean="0"/>
              <a:t>What you can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230788"/>
            <a:ext cx="7406004" cy="498598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Be as lean as possible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Avoid sugary drinks, processed foods high in fat and low in fiber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Eat more vegetables, fruits, whole grains and legumes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Limit consumption of red meats and limit processed meats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32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2518410">
              <a:lnSpc>
                <a:spcPct val="100000"/>
              </a:lnSpc>
            </a:pPr>
            <a:r>
              <a:rPr spc="20" dirty="0"/>
              <a:t>W</a:t>
            </a:r>
            <a:r>
              <a:rPr spc="-5" dirty="0"/>
              <a:t>h</a:t>
            </a:r>
            <a:r>
              <a:rPr spc="-20" dirty="0"/>
              <a:t>a</a:t>
            </a:r>
            <a:r>
              <a:rPr dirty="0"/>
              <a:t>t</a:t>
            </a:r>
            <a:r>
              <a:rPr spc="-20" dirty="0"/>
              <a:t> </a:t>
            </a:r>
            <a:r>
              <a:rPr spc="-30" dirty="0"/>
              <a:t>y</a:t>
            </a:r>
            <a:r>
              <a:rPr spc="-25" dirty="0"/>
              <a:t>o</a:t>
            </a:r>
            <a:r>
              <a:rPr dirty="0"/>
              <a:t>u</a:t>
            </a:r>
            <a:r>
              <a:rPr spc="-15" dirty="0"/>
              <a:t> </a:t>
            </a:r>
            <a:r>
              <a:rPr spc="-20" dirty="0"/>
              <a:t>c</a:t>
            </a:r>
            <a:r>
              <a:rPr dirty="0"/>
              <a:t>an</a:t>
            </a:r>
            <a:r>
              <a:rPr spc="-15" dirty="0"/>
              <a:t> </a:t>
            </a:r>
            <a:r>
              <a:rPr spc="-20" dirty="0"/>
              <a:t>d</a:t>
            </a:r>
            <a:r>
              <a:rPr dirty="0"/>
              <a:t>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42594" y="1230788"/>
            <a:ext cx="8258810" cy="4305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2640">
              <a:lnSpc>
                <a:spcPct val="100000"/>
              </a:lnSpc>
            </a:pPr>
            <a:r>
              <a:rPr spc="-20" dirty="0"/>
              <a:t>G</a:t>
            </a:r>
            <a:r>
              <a:rPr spc="-15" dirty="0"/>
              <a:t>e</a:t>
            </a:r>
            <a:r>
              <a:rPr dirty="0"/>
              <a:t>t</a:t>
            </a:r>
            <a:r>
              <a:rPr spc="30" dirty="0"/>
              <a:t> </a:t>
            </a:r>
            <a:r>
              <a:rPr dirty="0"/>
              <a:t>sc</a:t>
            </a:r>
            <a:r>
              <a:rPr spc="-85" dirty="0"/>
              <a:t>r</a:t>
            </a:r>
            <a:r>
              <a:rPr spc="-15" dirty="0"/>
              <a:t>eened</a:t>
            </a:r>
            <a:r>
              <a:rPr dirty="0"/>
              <a:t>.</a:t>
            </a:r>
          </a:p>
          <a:p>
            <a:pPr marL="1184910" marR="238125" indent="-342900">
              <a:lnSpc>
                <a:spcPct val="96100"/>
              </a:lnSpc>
              <a:spcBef>
                <a:spcPts val="2630"/>
              </a:spcBef>
              <a:buClr>
                <a:srgbClr val="ABCA24"/>
              </a:buClr>
              <a:buFont typeface="Wingdings"/>
              <a:buChar char=""/>
              <a:tabLst>
                <a:tab pos="1185545" algn="l"/>
              </a:tabLst>
            </a:pP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3150" b="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you </a:t>
            </a:r>
            <a:r>
              <a:rPr sz="3150" b="0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ge</a:t>
            </a:r>
            <a:r>
              <a:rPr sz="3150"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40</a:t>
            </a:r>
            <a:r>
              <a:rPr sz="315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ol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150" b="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lk</a:t>
            </a:r>
            <a:r>
              <a:rPr sz="3150"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150" b="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lth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315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ovi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 smtClean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150" b="0" spc="-20" dirty="0" smtClean="0">
                <a:solidFill>
                  <a:srgbClr val="000000"/>
                </a:solidFill>
                <a:latin typeface="Calibri"/>
                <a:cs typeface="Calibri"/>
              </a:rPr>
              <a:t>cr</a:t>
            </a:r>
            <a:r>
              <a:rPr sz="3150" b="0" spc="-10" dirty="0" smtClean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  <a:r>
              <a:rPr sz="3150" b="0" spc="20" dirty="0" smtClean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150" b="0" spc="-5" dirty="0" smtClean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150" b="0" spc="20" dirty="0" smtClean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150" b="0" spc="10" dirty="0" smtClean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3150" b="0" spc="18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3150" b="0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150" b="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15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3150" b="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yo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3150" dirty="0">
              <a:latin typeface="Calibri"/>
              <a:cs typeface="Calibri"/>
            </a:endParaRPr>
          </a:p>
          <a:p>
            <a:pPr marL="1184910" marR="5080" indent="-342900">
              <a:lnSpc>
                <a:spcPct val="96900"/>
              </a:lnSpc>
              <a:spcBef>
                <a:spcPts val="1145"/>
              </a:spcBef>
              <a:buClr>
                <a:srgbClr val="ABCA24"/>
              </a:buClr>
              <a:buFont typeface="Wingdings"/>
              <a:buChar char=""/>
              <a:tabLst>
                <a:tab pos="1185545" algn="l"/>
              </a:tabLst>
            </a:pP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lso 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lk</a:t>
            </a:r>
            <a:r>
              <a:rPr sz="3150"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wi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150" b="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315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ovi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yo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25" dirty="0" smtClean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150" b="0" spc="-10" dirty="0" smtClean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20" dirty="0" smtClean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150" b="0" spc="-25" dirty="0" smtClean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3150" b="0" dirty="0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16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isk.</a:t>
            </a:r>
            <a:r>
              <a:rPr sz="315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vi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3150" b="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yo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150" b="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y 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150" b="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yo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mi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3150" b="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3150"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150" b="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d 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315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150" b="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1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15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150" b="0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sz="3150"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150" b="0" spc="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3150"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10" dirty="0" smtClean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sz="3150" b="0" spc="-20" dirty="0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-5" dirty="0" smtClean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  <a:r>
              <a:rPr sz="3150" b="0" spc="-10" dirty="0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150" b="0" spc="10" dirty="0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150" b="0" spc="5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3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831975">
              <a:lnSpc>
                <a:spcPct val="100000"/>
              </a:lnSpc>
            </a:pPr>
            <a:r>
              <a:rPr spc="10" dirty="0"/>
              <a:t>C</a:t>
            </a:r>
            <a:r>
              <a:rPr dirty="0"/>
              <a:t>a</a:t>
            </a:r>
            <a:r>
              <a:rPr spc="-20" dirty="0"/>
              <a:t>u</a:t>
            </a:r>
            <a:r>
              <a:rPr spc="-5" dirty="0"/>
              <a:t>s</a:t>
            </a:r>
            <a:r>
              <a:rPr spc="-35" dirty="0"/>
              <a:t>e</a:t>
            </a:r>
            <a:r>
              <a:rPr dirty="0"/>
              <a:t>s</a:t>
            </a:r>
            <a:r>
              <a:rPr spc="-15" dirty="0"/>
              <a:t> </a:t>
            </a:r>
            <a:r>
              <a:rPr spc="-25" dirty="0"/>
              <a:t>o</a:t>
            </a:r>
            <a:r>
              <a:rPr dirty="0"/>
              <a:t>f</a:t>
            </a:r>
            <a:r>
              <a:rPr spc="-20" dirty="0"/>
              <a:t> 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855" y="1061384"/>
            <a:ext cx="4542155" cy="560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47395" indent="-342900" algn="just">
              <a:lnSpc>
                <a:spcPct val="101699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0" dirty="0">
                <a:latin typeface="Calibri"/>
                <a:cs typeface="Calibri"/>
              </a:rPr>
              <a:t>W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ot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spc="15" dirty="0">
                <a:latin typeface="Calibri"/>
                <a:cs typeface="Calibri"/>
              </a:rPr>
              <a:t>kn</a:t>
            </a:r>
            <a:r>
              <a:rPr sz="3150" spc="20" dirty="0">
                <a:latin typeface="Calibri"/>
                <a:cs typeface="Calibri"/>
              </a:rPr>
              <a:t>ow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dirty="0">
                <a:latin typeface="Calibri"/>
                <a:cs typeface="Calibri"/>
              </a:rPr>
              <a:t>e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us</a:t>
            </a:r>
            <a:r>
              <a:rPr sz="3150" spc="15" dirty="0">
                <a:latin typeface="Calibri"/>
                <a:cs typeface="Calibri"/>
              </a:rPr>
              <a:t>e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f </a:t>
            </a:r>
            <a:r>
              <a:rPr sz="3150" dirty="0">
                <a:latin typeface="Calibri"/>
                <a:cs typeface="Calibri"/>
              </a:rPr>
              <a:t>m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ea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25" dirty="0">
                <a:latin typeface="Calibri"/>
                <a:cs typeface="Calibri"/>
              </a:rPr>
              <a:t>ce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  <a:p>
            <a:pPr marL="355600" marR="5080" indent="-342900">
              <a:lnSpc>
                <a:spcPct val="101699"/>
              </a:lnSpc>
              <a:spcBef>
                <a:spcPts val="1140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-15" dirty="0">
                <a:latin typeface="Calibri"/>
                <a:cs typeface="Calibri"/>
              </a:rPr>
              <a:t>i</a:t>
            </a:r>
            <a:r>
              <a:rPr sz="3150" dirty="0">
                <a:latin typeface="Calibri"/>
                <a:cs typeface="Calibri"/>
              </a:rPr>
              <a:t>k</a:t>
            </a:r>
            <a:r>
              <a:rPr sz="3150" spc="-3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ly</a:t>
            </a:r>
            <a:r>
              <a:rPr sz="3150" spc="5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is 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-2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13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dirty="0">
                <a:latin typeface="Calibri"/>
                <a:cs typeface="Calibri"/>
              </a:rPr>
              <a:t>g</a:t>
            </a:r>
            <a:r>
              <a:rPr sz="3150" spc="-2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s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in</a:t>
            </a:r>
            <a:r>
              <a:rPr sz="3150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t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dirty="0">
                <a:latin typeface="Calibri"/>
                <a:cs typeface="Calibri"/>
              </a:rPr>
              <a:t>e </a:t>
            </a:r>
            <a:r>
              <a:rPr sz="3150" spc="10" dirty="0">
                <a:latin typeface="Calibri"/>
                <a:cs typeface="Calibri"/>
              </a:rPr>
              <a:t>g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0" dirty="0">
                <a:latin typeface="Calibri"/>
                <a:cs typeface="Calibri"/>
              </a:rPr>
              <a:t>c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m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2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(</a:t>
            </a:r>
            <a:r>
              <a:rPr sz="3150" spc="25" dirty="0">
                <a:latin typeface="Calibri"/>
                <a:cs typeface="Calibri"/>
              </a:rPr>
              <a:t>D</a:t>
            </a:r>
            <a:r>
              <a:rPr sz="3150" spc="5" dirty="0">
                <a:latin typeface="Calibri"/>
                <a:cs typeface="Calibri"/>
              </a:rPr>
              <a:t>N</a:t>
            </a:r>
            <a:r>
              <a:rPr sz="3150" spc="25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) 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u</a:t>
            </a:r>
            <a:r>
              <a:rPr sz="3150" spc="10" dirty="0">
                <a:latin typeface="Calibri"/>
                <a:cs typeface="Calibri"/>
              </a:rPr>
              <a:t>r</a:t>
            </a:r>
            <a:r>
              <a:rPr sz="3150" spc="4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-5" dirty="0">
                <a:latin typeface="Calibri"/>
                <a:cs typeface="Calibri"/>
              </a:rPr>
              <a:t>ll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  <a:p>
            <a:pPr marL="355600" marR="273685" indent="-342900" algn="just">
              <a:lnSpc>
                <a:spcPct val="101699"/>
              </a:lnSpc>
              <a:spcBef>
                <a:spcPts val="1140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30" dirty="0">
                <a:latin typeface="Calibri"/>
                <a:cs typeface="Calibri"/>
              </a:rPr>
              <a:t>D</a:t>
            </a:r>
            <a:r>
              <a:rPr sz="3150" spc="-15" dirty="0">
                <a:latin typeface="Calibri"/>
                <a:cs typeface="Calibri"/>
              </a:rPr>
              <a:t>N</a:t>
            </a:r>
            <a:r>
              <a:rPr sz="315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c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dirty="0">
                <a:latin typeface="Calibri"/>
                <a:cs typeface="Calibri"/>
              </a:rPr>
              <a:t>g</a:t>
            </a:r>
            <a:r>
              <a:rPr sz="3150" spc="-2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s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of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-2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13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u</a:t>
            </a:r>
            <a:r>
              <a:rPr sz="315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-10" dirty="0">
                <a:latin typeface="Calibri"/>
                <a:cs typeface="Calibri"/>
              </a:rPr>
              <a:t>i</a:t>
            </a:r>
            <a:r>
              <a:rPr sz="3150" spc="-5" dirty="0">
                <a:latin typeface="Calibri"/>
                <a:cs typeface="Calibri"/>
              </a:rPr>
              <a:t>f</a:t>
            </a:r>
            <a:r>
              <a:rPr sz="3150" spc="-35" dirty="0">
                <a:latin typeface="Calibri"/>
                <a:cs typeface="Calibri"/>
              </a:rPr>
              <a:t>e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yl</a:t>
            </a:r>
            <a:r>
              <a:rPr sz="3150" spc="-15" dirty="0">
                <a:latin typeface="Calibri"/>
                <a:cs typeface="Calibri"/>
              </a:rPr>
              <a:t>e</a:t>
            </a:r>
            <a:r>
              <a:rPr sz="3150" dirty="0">
                <a:latin typeface="Calibri"/>
                <a:cs typeface="Calibri"/>
              </a:rPr>
              <a:t>, </a:t>
            </a:r>
            <a:r>
              <a:rPr sz="3150" spc="20" dirty="0">
                <a:latin typeface="Calibri"/>
                <a:cs typeface="Calibri"/>
              </a:rPr>
              <a:t>bu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20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n</a:t>
            </a:r>
            <a:r>
              <a:rPr sz="3150" spc="13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b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25" dirty="0">
                <a:latin typeface="Calibri"/>
                <a:cs typeface="Calibri"/>
              </a:rPr>
              <a:t>d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5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15" dirty="0">
                <a:latin typeface="Calibri"/>
                <a:cs typeface="Calibri"/>
              </a:rPr>
              <a:t>ge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5" dirty="0">
                <a:latin typeface="Calibri"/>
                <a:cs typeface="Calibri"/>
              </a:rPr>
              <a:t>d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t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f</a:t>
            </a:r>
            <a:r>
              <a:rPr sz="3150" spc="-20" dirty="0">
                <a:latin typeface="Calibri"/>
                <a:cs typeface="Calibri"/>
              </a:rPr>
              <a:t>a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-15" dirty="0">
                <a:latin typeface="Calibri"/>
                <a:cs typeface="Calibri"/>
              </a:rPr>
              <a:t>r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5" dirty="0"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1700" y="2224151"/>
            <a:ext cx="3011551" cy="2414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2418715">
              <a:lnSpc>
                <a:spcPct val="100000"/>
              </a:lnSpc>
            </a:pPr>
            <a:r>
              <a:rPr spc="-20" dirty="0"/>
              <a:t>M</a:t>
            </a:r>
            <a:r>
              <a:rPr spc="-25" dirty="0"/>
              <a:t>or</a:t>
            </a:r>
            <a:r>
              <a:rPr dirty="0"/>
              <a:t>e</a:t>
            </a:r>
            <a:r>
              <a:rPr spc="35" dirty="0"/>
              <a:t> </a:t>
            </a:r>
            <a:r>
              <a:rPr spc="-25" dirty="0"/>
              <a:t>i</a:t>
            </a:r>
            <a:r>
              <a:rPr spc="-5" dirty="0"/>
              <a:t>n</a:t>
            </a:r>
            <a:r>
              <a:rPr spc="-40" dirty="0"/>
              <a:t>f</a:t>
            </a:r>
            <a:r>
              <a:rPr spc="-25" dirty="0"/>
              <a:t>or</a:t>
            </a:r>
            <a:r>
              <a:rPr spc="20" dirty="0"/>
              <a:t>m</a:t>
            </a:r>
            <a:r>
              <a:rPr dirty="0"/>
              <a:t>a</a:t>
            </a:r>
            <a:r>
              <a:rPr spc="-35" dirty="0"/>
              <a:t>t</a:t>
            </a:r>
            <a:r>
              <a:rPr spc="-25" dirty="0"/>
              <a:t>io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0345" y="1323482"/>
            <a:ext cx="5220970" cy="383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1320">
              <a:lnSpc>
                <a:spcPct val="101699"/>
              </a:lnSpc>
            </a:pPr>
            <a:r>
              <a:rPr sz="3150" spc="-5" dirty="0">
                <a:solidFill>
                  <a:srgbClr val="0038A8"/>
                </a:solidFill>
                <a:latin typeface="Trebuchet MS"/>
                <a:cs typeface="Trebuchet MS"/>
              </a:rPr>
              <a:t>Y</a:t>
            </a:r>
            <a:r>
              <a:rPr sz="3150" spc="225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220" dirty="0">
                <a:solidFill>
                  <a:srgbClr val="0038A8"/>
                </a:solidFill>
                <a:latin typeface="Trebuchet MS"/>
                <a:cs typeface="Trebuchet MS"/>
              </a:rPr>
              <a:t>u</a:t>
            </a:r>
            <a:r>
              <a:rPr sz="3150" spc="-1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-140" dirty="0">
                <a:solidFill>
                  <a:srgbClr val="0038A8"/>
                </a:solidFill>
                <a:latin typeface="Trebuchet MS"/>
                <a:cs typeface="Trebuchet MS"/>
              </a:rPr>
              <a:t>c</a:t>
            </a:r>
            <a:r>
              <a:rPr sz="3150" spc="85" dirty="0">
                <a:solidFill>
                  <a:srgbClr val="0038A8"/>
                </a:solidFill>
                <a:latin typeface="Trebuchet MS"/>
                <a:cs typeface="Trebuchet MS"/>
              </a:rPr>
              <a:t>a</a:t>
            </a:r>
            <a:r>
              <a:rPr sz="3150" spc="220" dirty="0">
                <a:solidFill>
                  <a:srgbClr val="0038A8"/>
                </a:solidFill>
                <a:latin typeface="Trebuchet MS"/>
                <a:cs typeface="Trebuchet MS"/>
              </a:rPr>
              <a:t>n</a:t>
            </a:r>
            <a:r>
              <a:rPr sz="3150" spc="-1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335" dirty="0">
                <a:solidFill>
                  <a:srgbClr val="0038A8"/>
                </a:solidFill>
                <a:latin typeface="Trebuchet MS"/>
                <a:cs typeface="Trebuchet MS"/>
              </a:rPr>
              <a:t>g</a:t>
            </a:r>
            <a:r>
              <a:rPr sz="3150" spc="20" dirty="0">
                <a:solidFill>
                  <a:srgbClr val="0038A8"/>
                </a:solidFill>
                <a:latin typeface="Trebuchet MS"/>
                <a:cs typeface="Trebuchet MS"/>
              </a:rPr>
              <a:t>e</a:t>
            </a:r>
            <a:r>
              <a:rPr sz="3150" spc="-15" dirty="0">
                <a:solidFill>
                  <a:srgbClr val="0038A8"/>
                </a:solidFill>
                <a:latin typeface="Trebuchet MS"/>
                <a:cs typeface="Trebuchet MS"/>
              </a:rPr>
              <a:t>t</a:t>
            </a:r>
            <a:r>
              <a:rPr sz="3150" spc="2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260" dirty="0">
                <a:solidFill>
                  <a:srgbClr val="0038A8"/>
                </a:solidFill>
                <a:latin typeface="Trebuchet MS"/>
                <a:cs typeface="Trebuchet MS"/>
              </a:rPr>
              <a:t>m</a:t>
            </a:r>
            <a:r>
              <a:rPr sz="3150" spc="130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25" dirty="0">
                <a:solidFill>
                  <a:srgbClr val="0038A8"/>
                </a:solidFill>
                <a:latin typeface="Trebuchet MS"/>
                <a:cs typeface="Trebuchet MS"/>
              </a:rPr>
              <a:t>r</a:t>
            </a:r>
            <a:r>
              <a:rPr sz="3150" spc="50" dirty="0">
                <a:solidFill>
                  <a:srgbClr val="0038A8"/>
                </a:solidFill>
                <a:latin typeface="Trebuchet MS"/>
                <a:cs typeface="Trebuchet MS"/>
              </a:rPr>
              <a:t>e</a:t>
            </a:r>
            <a:r>
              <a:rPr sz="3150" spc="2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-10" dirty="0">
                <a:solidFill>
                  <a:srgbClr val="0038A8"/>
                </a:solidFill>
                <a:latin typeface="Trebuchet MS"/>
                <a:cs typeface="Trebuchet MS"/>
              </a:rPr>
              <a:t>i</a:t>
            </a:r>
            <a:r>
              <a:rPr sz="3150" spc="195" dirty="0">
                <a:solidFill>
                  <a:srgbClr val="0038A8"/>
                </a:solidFill>
                <a:latin typeface="Trebuchet MS"/>
                <a:cs typeface="Trebuchet MS"/>
              </a:rPr>
              <a:t>n</a:t>
            </a:r>
            <a:r>
              <a:rPr sz="3150" spc="80" dirty="0">
                <a:solidFill>
                  <a:srgbClr val="0038A8"/>
                </a:solidFill>
                <a:latin typeface="Trebuchet MS"/>
                <a:cs typeface="Trebuchet MS"/>
              </a:rPr>
              <a:t>f</a:t>
            </a:r>
            <a:r>
              <a:rPr sz="3150" spc="210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25" dirty="0">
                <a:solidFill>
                  <a:srgbClr val="0038A8"/>
                </a:solidFill>
                <a:latin typeface="Trebuchet MS"/>
                <a:cs typeface="Trebuchet MS"/>
              </a:rPr>
              <a:t>r</a:t>
            </a:r>
            <a:r>
              <a:rPr sz="3150" spc="180" dirty="0">
                <a:solidFill>
                  <a:srgbClr val="0038A8"/>
                </a:solidFill>
                <a:latin typeface="Trebuchet MS"/>
                <a:cs typeface="Trebuchet MS"/>
              </a:rPr>
              <a:t>m</a:t>
            </a:r>
            <a:r>
              <a:rPr sz="3150" spc="80" dirty="0">
                <a:solidFill>
                  <a:srgbClr val="0038A8"/>
                </a:solidFill>
                <a:latin typeface="Trebuchet MS"/>
                <a:cs typeface="Trebuchet MS"/>
              </a:rPr>
              <a:t>a</a:t>
            </a:r>
            <a:r>
              <a:rPr sz="3150" dirty="0">
                <a:solidFill>
                  <a:srgbClr val="0038A8"/>
                </a:solidFill>
                <a:latin typeface="Trebuchet MS"/>
                <a:cs typeface="Trebuchet MS"/>
              </a:rPr>
              <a:t>t</a:t>
            </a:r>
            <a:r>
              <a:rPr sz="3150" spc="-10" dirty="0">
                <a:solidFill>
                  <a:srgbClr val="0038A8"/>
                </a:solidFill>
                <a:latin typeface="Trebuchet MS"/>
                <a:cs typeface="Trebuchet MS"/>
              </a:rPr>
              <a:t>i</a:t>
            </a:r>
            <a:r>
              <a:rPr sz="3150" spc="210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220" dirty="0">
                <a:solidFill>
                  <a:srgbClr val="0038A8"/>
                </a:solidFill>
                <a:latin typeface="Trebuchet MS"/>
                <a:cs typeface="Trebuchet MS"/>
              </a:rPr>
              <a:t>n</a:t>
            </a:r>
            <a:r>
              <a:rPr sz="3150" spc="4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65" dirty="0">
                <a:solidFill>
                  <a:srgbClr val="0038A8"/>
                </a:solidFill>
                <a:latin typeface="Trebuchet MS"/>
                <a:cs typeface="Trebuchet MS"/>
              </a:rPr>
              <a:t>a</a:t>
            </a:r>
            <a:r>
              <a:rPr sz="3150" spc="150" dirty="0">
                <a:solidFill>
                  <a:srgbClr val="0038A8"/>
                </a:solidFill>
                <a:latin typeface="Trebuchet MS"/>
                <a:cs typeface="Trebuchet MS"/>
              </a:rPr>
              <a:t>b</a:t>
            </a:r>
            <a:r>
              <a:rPr sz="3150" spc="210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195" dirty="0">
                <a:solidFill>
                  <a:srgbClr val="0038A8"/>
                </a:solidFill>
                <a:latin typeface="Trebuchet MS"/>
                <a:cs typeface="Trebuchet MS"/>
              </a:rPr>
              <a:t>u</a:t>
            </a:r>
            <a:r>
              <a:rPr sz="3150" spc="-15" dirty="0">
                <a:solidFill>
                  <a:srgbClr val="0038A8"/>
                </a:solidFill>
                <a:latin typeface="Trebuchet MS"/>
                <a:cs typeface="Trebuchet MS"/>
              </a:rPr>
              <a:t>t</a:t>
            </a:r>
            <a:r>
              <a:rPr sz="3150" spc="8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150" dirty="0">
                <a:solidFill>
                  <a:srgbClr val="0038A8"/>
                </a:solidFill>
                <a:latin typeface="Trebuchet MS"/>
                <a:cs typeface="Trebuchet MS"/>
              </a:rPr>
              <a:t>b</a:t>
            </a:r>
            <a:r>
              <a:rPr sz="3150" spc="25" dirty="0">
                <a:solidFill>
                  <a:srgbClr val="0038A8"/>
                </a:solidFill>
                <a:latin typeface="Trebuchet MS"/>
                <a:cs typeface="Trebuchet MS"/>
              </a:rPr>
              <a:t>r</a:t>
            </a:r>
            <a:r>
              <a:rPr sz="3150" spc="20" dirty="0">
                <a:solidFill>
                  <a:srgbClr val="0038A8"/>
                </a:solidFill>
                <a:latin typeface="Trebuchet MS"/>
                <a:cs typeface="Trebuchet MS"/>
              </a:rPr>
              <a:t>e</a:t>
            </a:r>
            <a:r>
              <a:rPr sz="3150" spc="65" dirty="0">
                <a:solidFill>
                  <a:srgbClr val="0038A8"/>
                </a:solidFill>
                <a:latin typeface="Trebuchet MS"/>
                <a:cs typeface="Trebuchet MS"/>
              </a:rPr>
              <a:t>a</a:t>
            </a:r>
            <a:r>
              <a:rPr sz="3150" spc="-25" dirty="0">
                <a:solidFill>
                  <a:srgbClr val="0038A8"/>
                </a:solidFill>
                <a:latin typeface="Trebuchet MS"/>
                <a:cs typeface="Trebuchet MS"/>
              </a:rPr>
              <a:t>s</a:t>
            </a:r>
            <a:r>
              <a:rPr sz="3150" spc="-15" dirty="0">
                <a:solidFill>
                  <a:srgbClr val="0038A8"/>
                </a:solidFill>
                <a:latin typeface="Trebuchet MS"/>
                <a:cs typeface="Trebuchet MS"/>
              </a:rPr>
              <a:t>t</a:t>
            </a:r>
            <a:r>
              <a:rPr sz="3150" spc="-10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-140" dirty="0">
                <a:solidFill>
                  <a:srgbClr val="0038A8"/>
                </a:solidFill>
                <a:latin typeface="Trebuchet MS"/>
                <a:cs typeface="Trebuchet MS"/>
              </a:rPr>
              <a:t>c</a:t>
            </a:r>
            <a:r>
              <a:rPr sz="3150" spc="65" dirty="0">
                <a:solidFill>
                  <a:srgbClr val="0038A8"/>
                </a:solidFill>
                <a:latin typeface="Trebuchet MS"/>
                <a:cs typeface="Trebuchet MS"/>
              </a:rPr>
              <a:t>a</a:t>
            </a:r>
            <a:r>
              <a:rPr sz="3150" spc="195" dirty="0">
                <a:solidFill>
                  <a:srgbClr val="0038A8"/>
                </a:solidFill>
                <a:latin typeface="Trebuchet MS"/>
                <a:cs typeface="Trebuchet MS"/>
              </a:rPr>
              <a:t>n</a:t>
            </a:r>
            <a:r>
              <a:rPr sz="3150" spc="-140" dirty="0">
                <a:solidFill>
                  <a:srgbClr val="0038A8"/>
                </a:solidFill>
                <a:latin typeface="Trebuchet MS"/>
                <a:cs typeface="Trebuchet MS"/>
              </a:rPr>
              <a:t>c</a:t>
            </a:r>
            <a:r>
              <a:rPr sz="3150" spc="20" dirty="0">
                <a:solidFill>
                  <a:srgbClr val="0038A8"/>
                </a:solidFill>
                <a:latin typeface="Trebuchet MS"/>
                <a:cs typeface="Trebuchet MS"/>
              </a:rPr>
              <a:t>e</a:t>
            </a:r>
            <a:r>
              <a:rPr sz="3150" spc="10" dirty="0">
                <a:solidFill>
                  <a:srgbClr val="0038A8"/>
                </a:solidFill>
                <a:latin typeface="Trebuchet MS"/>
                <a:cs typeface="Trebuchet MS"/>
              </a:rPr>
              <a:t>r</a:t>
            </a:r>
            <a:r>
              <a:rPr sz="3150" spc="2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210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220" dirty="0">
                <a:solidFill>
                  <a:srgbClr val="0038A8"/>
                </a:solidFill>
                <a:latin typeface="Trebuchet MS"/>
                <a:cs typeface="Trebuchet MS"/>
              </a:rPr>
              <a:t>n</a:t>
            </a:r>
            <a:r>
              <a:rPr sz="3150" spc="-1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210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195" dirty="0">
                <a:solidFill>
                  <a:srgbClr val="0038A8"/>
                </a:solidFill>
                <a:latin typeface="Trebuchet MS"/>
                <a:cs typeface="Trebuchet MS"/>
              </a:rPr>
              <a:t>u</a:t>
            </a:r>
            <a:r>
              <a:rPr sz="3150" spc="10" dirty="0">
                <a:solidFill>
                  <a:srgbClr val="0038A8"/>
                </a:solidFill>
                <a:latin typeface="Trebuchet MS"/>
                <a:cs typeface="Trebuchet MS"/>
              </a:rPr>
              <a:t>r</a:t>
            </a:r>
            <a:r>
              <a:rPr sz="3150" spc="-3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185" dirty="0">
                <a:solidFill>
                  <a:srgbClr val="0038A8"/>
                </a:solidFill>
                <a:latin typeface="Trebuchet MS"/>
                <a:cs typeface="Trebuchet MS"/>
              </a:rPr>
              <a:t>w</a:t>
            </a:r>
            <a:r>
              <a:rPr sz="3150" spc="100" dirty="0">
                <a:solidFill>
                  <a:srgbClr val="0038A8"/>
                </a:solidFill>
                <a:latin typeface="Trebuchet MS"/>
                <a:cs typeface="Trebuchet MS"/>
              </a:rPr>
              <a:t>e</a:t>
            </a:r>
            <a:r>
              <a:rPr sz="3150" spc="150" dirty="0">
                <a:solidFill>
                  <a:srgbClr val="0038A8"/>
                </a:solidFill>
                <a:latin typeface="Trebuchet MS"/>
                <a:cs typeface="Trebuchet MS"/>
              </a:rPr>
              <a:t>b</a:t>
            </a:r>
            <a:r>
              <a:rPr sz="3150" spc="-25" dirty="0">
                <a:solidFill>
                  <a:srgbClr val="0038A8"/>
                </a:solidFill>
                <a:latin typeface="Trebuchet MS"/>
                <a:cs typeface="Trebuchet MS"/>
              </a:rPr>
              <a:t>s</a:t>
            </a:r>
            <a:r>
              <a:rPr sz="3150" spc="-10" dirty="0">
                <a:solidFill>
                  <a:srgbClr val="0038A8"/>
                </a:solidFill>
                <a:latin typeface="Trebuchet MS"/>
                <a:cs typeface="Trebuchet MS"/>
              </a:rPr>
              <a:t>i</a:t>
            </a:r>
            <a:r>
              <a:rPr sz="3150" dirty="0">
                <a:solidFill>
                  <a:srgbClr val="0038A8"/>
                </a:solidFill>
                <a:latin typeface="Trebuchet MS"/>
                <a:cs typeface="Trebuchet MS"/>
              </a:rPr>
              <a:t>t</a:t>
            </a:r>
            <a:r>
              <a:rPr sz="3150" spc="20" dirty="0">
                <a:solidFill>
                  <a:srgbClr val="0038A8"/>
                </a:solidFill>
                <a:latin typeface="Trebuchet MS"/>
                <a:cs typeface="Trebuchet MS"/>
              </a:rPr>
              <a:t>e</a:t>
            </a:r>
            <a:r>
              <a:rPr sz="3150" spc="-280" dirty="0">
                <a:solidFill>
                  <a:srgbClr val="0038A8"/>
                </a:solidFill>
                <a:latin typeface="Trebuchet MS"/>
                <a:cs typeface="Trebuchet MS"/>
              </a:rPr>
              <a:t>,</a:t>
            </a:r>
            <a:r>
              <a:rPr sz="3150" spc="-229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b="1" spc="210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ww</a:t>
            </a:r>
            <a:r>
              <a:rPr sz="3150" b="1" spc="35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w</a:t>
            </a:r>
            <a:r>
              <a:rPr sz="3150" b="1" spc="95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.</a:t>
            </a:r>
            <a:r>
              <a:rPr sz="3150" b="1" spc="-155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c</a:t>
            </a:r>
            <a:r>
              <a:rPr sz="3150" b="1" spc="105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a</a:t>
            </a:r>
            <a:r>
              <a:rPr sz="3150" b="1" spc="120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n</a:t>
            </a:r>
            <a:r>
              <a:rPr sz="3150" b="1" spc="-155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c</a:t>
            </a:r>
            <a:r>
              <a:rPr sz="3150" b="1" spc="-15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e</a:t>
            </a:r>
            <a:r>
              <a:rPr sz="3150" b="1" spc="-470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r</a:t>
            </a:r>
            <a:r>
              <a:rPr sz="3150" b="1" spc="35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.</a:t>
            </a:r>
            <a:r>
              <a:rPr sz="3150" b="1" spc="100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o</a:t>
            </a:r>
            <a:r>
              <a:rPr sz="3150" b="1" spc="-170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r</a:t>
            </a:r>
            <a:r>
              <a:rPr sz="3150" b="1" spc="225" dirty="0">
                <a:solidFill>
                  <a:srgbClr val="0038A8"/>
                </a:solidFill>
                <a:latin typeface="Gill Sans MT"/>
                <a:cs typeface="Gill Sans MT"/>
                <a:hlinkClick r:id="rId3"/>
              </a:rPr>
              <a:t>g</a:t>
            </a:r>
            <a:r>
              <a:rPr sz="3150" spc="-280" dirty="0">
                <a:solidFill>
                  <a:srgbClr val="0038A8"/>
                </a:solidFill>
                <a:latin typeface="Trebuchet MS"/>
                <a:cs typeface="Trebuchet MS"/>
                <a:hlinkClick r:id="rId3"/>
              </a:rPr>
              <a:t>.</a:t>
            </a:r>
            <a:endParaRPr sz="3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1699"/>
              </a:lnSpc>
            </a:pPr>
            <a:r>
              <a:rPr sz="3150" spc="320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10" dirty="0">
                <a:solidFill>
                  <a:srgbClr val="0038A8"/>
                </a:solidFill>
                <a:latin typeface="Trebuchet MS"/>
                <a:cs typeface="Trebuchet MS"/>
              </a:rPr>
              <a:t>r</a:t>
            </a:r>
            <a:r>
              <a:rPr sz="3150" spc="-3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-140" dirty="0">
                <a:solidFill>
                  <a:srgbClr val="0038A8"/>
                </a:solidFill>
                <a:latin typeface="Trebuchet MS"/>
                <a:cs typeface="Trebuchet MS"/>
              </a:rPr>
              <a:t>c</a:t>
            </a:r>
            <a:r>
              <a:rPr sz="3150" spc="65" dirty="0">
                <a:solidFill>
                  <a:srgbClr val="0038A8"/>
                </a:solidFill>
                <a:latin typeface="Trebuchet MS"/>
                <a:cs typeface="Trebuchet MS"/>
              </a:rPr>
              <a:t>a</a:t>
            </a:r>
            <a:r>
              <a:rPr sz="3150" spc="-40" dirty="0">
                <a:solidFill>
                  <a:srgbClr val="0038A8"/>
                </a:solidFill>
                <a:latin typeface="Trebuchet MS"/>
                <a:cs typeface="Trebuchet MS"/>
              </a:rPr>
              <a:t>l</a:t>
            </a:r>
            <a:r>
              <a:rPr sz="3150" spc="-50" dirty="0">
                <a:solidFill>
                  <a:srgbClr val="0038A8"/>
                </a:solidFill>
                <a:latin typeface="Trebuchet MS"/>
                <a:cs typeface="Trebuchet MS"/>
              </a:rPr>
              <a:t>l</a:t>
            </a:r>
            <a:r>
              <a:rPr sz="3150" spc="-2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b="1" spc="50" dirty="0">
                <a:solidFill>
                  <a:srgbClr val="0038A8"/>
                </a:solidFill>
                <a:latin typeface="Gill Sans MT"/>
                <a:cs typeface="Gill Sans MT"/>
              </a:rPr>
              <a:t>1</a:t>
            </a:r>
            <a:r>
              <a:rPr sz="3150" b="1" spc="85" dirty="0">
                <a:solidFill>
                  <a:srgbClr val="0038A8"/>
                </a:solidFill>
                <a:latin typeface="Gill Sans MT"/>
                <a:cs typeface="Gill Sans MT"/>
              </a:rPr>
              <a:t>-</a:t>
            </a:r>
            <a:r>
              <a:rPr sz="3150" b="1" spc="45" dirty="0">
                <a:solidFill>
                  <a:srgbClr val="0038A8"/>
                </a:solidFill>
                <a:latin typeface="Gill Sans MT"/>
                <a:cs typeface="Gill Sans MT"/>
              </a:rPr>
              <a:t>80</a:t>
            </a:r>
            <a:r>
              <a:rPr sz="3150" b="1" spc="40" dirty="0">
                <a:solidFill>
                  <a:srgbClr val="0038A8"/>
                </a:solidFill>
                <a:latin typeface="Gill Sans MT"/>
                <a:cs typeface="Gill Sans MT"/>
              </a:rPr>
              <a:t>0</a:t>
            </a:r>
            <a:r>
              <a:rPr sz="3150" b="1" spc="90" dirty="0">
                <a:solidFill>
                  <a:srgbClr val="0038A8"/>
                </a:solidFill>
                <a:latin typeface="Gill Sans MT"/>
                <a:cs typeface="Gill Sans MT"/>
              </a:rPr>
              <a:t>-</a:t>
            </a:r>
            <a:r>
              <a:rPr sz="3150" b="1" spc="40" dirty="0">
                <a:solidFill>
                  <a:srgbClr val="0038A8"/>
                </a:solidFill>
                <a:latin typeface="Gill Sans MT"/>
                <a:cs typeface="Gill Sans MT"/>
              </a:rPr>
              <a:t>2</a:t>
            </a:r>
            <a:r>
              <a:rPr sz="3150" b="1" spc="-15" dirty="0">
                <a:solidFill>
                  <a:srgbClr val="0038A8"/>
                </a:solidFill>
                <a:latin typeface="Gill Sans MT"/>
                <a:cs typeface="Gill Sans MT"/>
              </a:rPr>
              <a:t>2</a:t>
            </a:r>
            <a:r>
              <a:rPr sz="3150" b="1" spc="45" dirty="0">
                <a:solidFill>
                  <a:srgbClr val="0038A8"/>
                </a:solidFill>
                <a:latin typeface="Gill Sans MT"/>
                <a:cs typeface="Gill Sans MT"/>
              </a:rPr>
              <a:t>7</a:t>
            </a:r>
            <a:r>
              <a:rPr sz="3150" b="1" spc="25" dirty="0">
                <a:solidFill>
                  <a:srgbClr val="0038A8"/>
                </a:solidFill>
                <a:latin typeface="Gill Sans MT"/>
                <a:cs typeface="Gill Sans MT"/>
              </a:rPr>
              <a:t>-</a:t>
            </a:r>
            <a:r>
              <a:rPr sz="3150" b="1" spc="40" dirty="0">
                <a:solidFill>
                  <a:srgbClr val="0038A8"/>
                </a:solidFill>
                <a:latin typeface="Gill Sans MT"/>
                <a:cs typeface="Gill Sans MT"/>
              </a:rPr>
              <a:t>23</a:t>
            </a:r>
            <a:r>
              <a:rPr sz="3150" b="1" spc="-15" dirty="0">
                <a:solidFill>
                  <a:srgbClr val="0038A8"/>
                </a:solidFill>
                <a:latin typeface="Gill Sans MT"/>
                <a:cs typeface="Gill Sans MT"/>
              </a:rPr>
              <a:t>4</a:t>
            </a:r>
            <a:r>
              <a:rPr sz="3150" b="1" spc="15" dirty="0">
                <a:solidFill>
                  <a:srgbClr val="0038A8"/>
                </a:solidFill>
                <a:latin typeface="Gill Sans MT"/>
                <a:cs typeface="Gill Sans MT"/>
              </a:rPr>
              <a:t>5</a:t>
            </a:r>
            <a:r>
              <a:rPr sz="3150" b="1" spc="-125" dirty="0">
                <a:solidFill>
                  <a:srgbClr val="0038A8"/>
                </a:solidFill>
                <a:latin typeface="Gill Sans MT"/>
                <a:cs typeface="Gill Sans MT"/>
              </a:rPr>
              <a:t> </a:t>
            </a:r>
            <a:r>
              <a:rPr sz="3150" dirty="0">
                <a:solidFill>
                  <a:srgbClr val="0038A8"/>
                </a:solidFill>
                <a:latin typeface="Trebuchet MS"/>
                <a:cs typeface="Trebuchet MS"/>
              </a:rPr>
              <a:t>t</a:t>
            </a:r>
            <a:r>
              <a:rPr sz="3150" spc="235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130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dirty="0">
                <a:solidFill>
                  <a:srgbClr val="0038A8"/>
                </a:solidFill>
                <a:latin typeface="Trebuchet MS"/>
                <a:cs typeface="Trebuchet MS"/>
              </a:rPr>
              <a:t>t</a:t>
            </a:r>
            <a:r>
              <a:rPr sz="3150" spc="65" dirty="0">
                <a:solidFill>
                  <a:srgbClr val="0038A8"/>
                </a:solidFill>
                <a:latin typeface="Trebuchet MS"/>
                <a:cs typeface="Trebuchet MS"/>
              </a:rPr>
              <a:t>a</a:t>
            </a:r>
            <a:r>
              <a:rPr sz="3150" spc="-40" dirty="0">
                <a:solidFill>
                  <a:srgbClr val="0038A8"/>
                </a:solidFill>
                <a:latin typeface="Trebuchet MS"/>
                <a:cs typeface="Trebuchet MS"/>
              </a:rPr>
              <a:t>l</a:t>
            </a:r>
            <a:r>
              <a:rPr sz="3150" spc="170" dirty="0">
                <a:solidFill>
                  <a:srgbClr val="0038A8"/>
                </a:solidFill>
                <a:latin typeface="Trebuchet MS"/>
                <a:cs typeface="Trebuchet MS"/>
              </a:rPr>
              <a:t>k</a:t>
            </a:r>
            <a:r>
              <a:rPr sz="3150" spc="-20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95" dirty="0">
                <a:solidFill>
                  <a:srgbClr val="0038A8"/>
                </a:solidFill>
                <a:latin typeface="Trebuchet MS"/>
                <a:cs typeface="Trebuchet MS"/>
              </a:rPr>
              <a:t>wit</a:t>
            </a:r>
            <a:r>
              <a:rPr sz="3150" spc="220" dirty="0">
                <a:solidFill>
                  <a:srgbClr val="0038A8"/>
                </a:solidFill>
                <a:latin typeface="Trebuchet MS"/>
                <a:cs typeface="Trebuchet MS"/>
              </a:rPr>
              <a:t>h</a:t>
            </a:r>
            <a:r>
              <a:rPr sz="3150" spc="-7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210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195" dirty="0">
                <a:solidFill>
                  <a:srgbClr val="0038A8"/>
                </a:solidFill>
                <a:latin typeface="Trebuchet MS"/>
                <a:cs typeface="Trebuchet MS"/>
              </a:rPr>
              <a:t>n</a:t>
            </a:r>
            <a:r>
              <a:rPr sz="3150" spc="50" dirty="0">
                <a:solidFill>
                  <a:srgbClr val="0038A8"/>
                </a:solidFill>
                <a:latin typeface="Trebuchet MS"/>
                <a:cs typeface="Trebuchet MS"/>
              </a:rPr>
              <a:t>e</a:t>
            </a:r>
            <a:r>
              <a:rPr sz="3150" spc="-20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210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70" dirty="0">
                <a:solidFill>
                  <a:srgbClr val="0038A8"/>
                </a:solidFill>
                <a:latin typeface="Trebuchet MS"/>
                <a:cs typeface="Trebuchet MS"/>
              </a:rPr>
              <a:t>f</a:t>
            </a:r>
            <a:r>
              <a:rPr sz="3150" spc="-3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210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195" dirty="0">
                <a:solidFill>
                  <a:srgbClr val="0038A8"/>
                </a:solidFill>
                <a:latin typeface="Trebuchet MS"/>
                <a:cs typeface="Trebuchet MS"/>
              </a:rPr>
              <a:t>u</a:t>
            </a:r>
            <a:r>
              <a:rPr sz="3150" spc="10" dirty="0">
                <a:solidFill>
                  <a:srgbClr val="0038A8"/>
                </a:solidFill>
                <a:latin typeface="Trebuchet MS"/>
                <a:cs typeface="Trebuchet MS"/>
              </a:rPr>
              <a:t>r</a:t>
            </a:r>
            <a:r>
              <a:rPr sz="3150" spc="2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30" dirty="0">
                <a:solidFill>
                  <a:srgbClr val="0038A8"/>
                </a:solidFill>
                <a:latin typeface="Trebuchet MS"/>
                <a:cs typeface="Trebuchet MS"/>
              </a:rPr>
              <a:t>C</a:t>
            </a:r>
            <a:r>
              <a:rPr sz="3150" spc="65" dirty="0">
                <a:solidFill>
                  <a:srgbClr val="0038A8"/>
                </a:solidFill>
                <a:latin typeface="Trebuchet MS"/>
                <a:cs typeface="Trebuchet MS"/>
              </a:rPr>
              <a:t>a</a:t>
            </a:r>
            <a:r>
              <a:rPr sz="3150" spc="195" dirty="0">
                <a:solidFill>
                  <a:srgbClr val="0038A8"/>
                </a:solidFill>
                <a:latin typeface="Trebuchet MS"/>
                <a:cs typeface="Trebuchet MS"/>
              </a:rPr>
              <a:t>n</a:t>
            </a:r>
            <a:r>
              <a:rPr sz="3150" spc="-140" dirty="0">
                <a:solidFill>
                  <a:srgbClr val="0038A8"/>
                </a:solidFill>
                <a:latin typeface="Trebuchet MS"/>
                <a:cs typeface="Trebuchet MS"/>
              </a:rPr>
              <a:t>c</a:t>
            </a:r>
            <a:r>
              <a:rPr sz="3150" spc="20" dirty="0">
                <a:solidFill>
                  <a:srgbClr val="0038A8"/>
                </a:solidFill>
                <a:latin typeface="Trebuchet MS"/>
                <a:cs typeface="Trebuchet MS"/>
              </a:rPr>
              <a:t>e</a:t>
            </a:r>
            <a:r>
              <a:rPr sz="3150" spc="10" dirty="0">
                <a:solidFill>
                  <a:srgbClr val="0038A8"/>
                </a:solidFill>
                <a:latin typeface="Trebuchet MS"/>
                <a:cs typeface="Trebuchet MS"/>
              </a:rPr>
              <a:t>r</a:t>
            </a:r>
            <a:r>
              <a:rPr sz="3150" spc="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15" dirty="0">
                <a:solidFill>
                  <a:srgbClr val="0038A8"/>
                </a:solidFill>
                <a:latin typeface="Trebuchet MS"/>
                <a:cs typeface="Trebuchet MS"/>
              </a:rPr>
              <a:t>I</a:t>
            </a:r>
            <a:r>
              <a:rPr sz="3150" spc="195" dirty="0">
                <a:solidFill>
                  <a:srgbClr val="0038A8"/>
                </a:solidFill>
                <a:latin typeface="Trebuchet MS"/>
                <a:cs typeface="Trebuchet MS"/>
              </a:rPr>
              <a:t>n</a:t>
            </a:r>
            <a:r>
              <a:rPr sz="3150" spc="80" dirty="0">
                <a:solidFill>
                  <a:srgbClr val="0038A8"/>
                </a:solidFill>
                <a:latin typeface="Trebuchet MS"/>
                <a:cs typeface="Trebuchet MS"/>
              </a:rPr>
              <a:t>f</a:t>
            </a:r>
            <a:r>
              <a:rPr sz="3150" spc="225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25" dirty="0">
                <a:solidFill>
                  <a:srgbClr val="0038A8"/>
                </a:solidFill>
                <a:latin typeface="Trebuchet MS"/>
                <a:cs typeface="Trebuchet MS"/>
              </a:rPr>
              <a:t>r</a:t>
            </a:r>
            <a:r>
              <a:rPr sz="3150" spc="180" dirty="0">
                <a:solidFill>
                  <a:srgbClr val="0038A8"/>
                </a:solidFill>
                <a:latin typeface="Trebuchet MS"/>
                <a:cs typeface="Trebuchet MS"/>
              </a:rPr>
              <a:t>m</a:t>
            </a:r>
            <a:r>
              <a:rPr sz="3150" spc="75" dirty="0">
                <a:solidFill>
                  <a:srgbClr val="0038A8"/>
                </a:solidFill>
                <a:latin typeface="Trebuchet MS"/>
                <a:cs typeface="Trebuchet MS"/>
              </a:rPr>
              <a:t>a</a:t>
            </a:r>
            <a:r>
              <a:rPr sz="3150" dirty="0">
                <a:solidFill>
                  <a:srgbClr val="0038A8"/>
                </a:solidFill>
                <a:latin typeface="Trebuchet MS"/>
                <a:cs typeface="Trebuchet MS"/>
              </a:rPr>
              <a:t>t</a:t>
            </a:r>
            <a:r>
              <a:rPr sz="3150" spc="-10" dirty="0">
                <a:solidFill>
                  <a:srgbClr val="0038A8"/>
                </a:solidFill>
                <a:latin typeface="Trebuchet MS"/>
                <a:cs typeface="Trebuchet MS"/>
              </a:rPr>
              <a:t>i</a:t>
            </a:r>
            <a:r>
              <a:rPr sz="3150" spc="225" dirty="0">
                <a:solidFill>
                  <a:srgbClr val="0038A8"/>
                </a:solidFill>
                <a:latin typeface="Trebuchet MS"/>
                <a:cs typeface="Trebuchet MS"/>
              </a:rPr>
              <a:t>o</a:t>
            </a:r>
            <a:r>
              <a:rPr sz="3150" spc="220" dirty="0">
                <a:solidFill>
                  <a:srgbClr val="0038A8"/>
                </a:solidFill>
                <a:latin typeface="Trebuchet MS"/>
                <a:cs typeface="Trebuchet MS"/>
              </a:rPr>
              <a:t>n</a:t>
            </a:r>
            <a:r>
              <a:rPr sz="3150" spc="45" dirty="0">
                <a:solidFill>
                  <a:srgbClr val="0038A8"/>
                </a:solidFill>
                <a:latin typeface="Trebuchet MS"/>
                <a:cs typeface="Trebuchet MS"/>
              </a:rPr>
              <a:t> </a:t>
            </a:r>
            <a:r>
              <a:rPr sz="3150" spc="40" dirty="0">
                <a:solidFill>
                  <a:srgbClr val="0038A8"/>
                </a:solidFill>
                <a:latin typeface="Trebuchet MS"/>
                <a:cs typeface="Trebuchet MS"/>
              </a:rPr>
              <a:t>S</a:t>
            </a:r>
            <a:r>
              <a:rPr sz="3150" spc="150" dirty="0">
                <a:solidFill>
                  <a:srgbClr val="0038A8"/>
                </a:solidFill>
                <a:latin typeface="Trebuchet MS"/>
                <a:cs typeface="Trebuchet MS"/>
              </a:rPr>
              <a:t>p</a:t>
            </a:r>
            <a:r>
              <a:rPr sz="3150" spc="20" dirty="0">
                <a:solidFill>
                  <a:srgbClr val="0038A8"/>
                </a:solidFill>
                <a:latin typeface="Trebuchet MS"/>
                <a:cs typeface="Trebuchet MS"/>
              </a:rPr>
              <a:t>e</a:t>
            </a:r>
            <a:r>
              <a:rPr sz="3150" spc="-140" dirty="0">
                <a:solidFill>
                  <a:srgbClr val="0038A8"/>
                </a:solidFill>
                <a:latin typeface="Trebuchet MS"/>
                <a:cs typeface="Trebuchet MS"/>
              </a:rPr>
              <a:t>c</a:t>
            </a:r>
            <a:r>
              <a:rPr sz="3150" spc="-10" dirty="0">
                <a:solidFill>
                  <a:srgbClr val="0038A8"/>
                </a:solidFill>
                <a:latin typeface="Trebuchet MS"/>
                <a:cs typeface="Trebuchet MS"/>
              </a:rPr>
              <a:t>i</a:t>
            </a:r>
            <a:r>
              <a:rPr sz="3150" spc="85" dirty="0">
                <a:solidFill>
                  <a:srgbClr val="0038A8"/>
                </a:solidFill>
                <a:latin typeface="Trebuchet MS"/>
                <a:cs typeface="Trebuchet MS"/>
              </a:rPr>
              <a:t>a</a:t>
            </a:r>
            <a:r>
              <a:rPr sz="3150" spc="-40" dirty="0">
                <a:solidFill>
                  <a:srgbClr val="0038A8"/>
                </a:solidFill>
                <a:latin typeface="Trebuchet MS"/>
                <a:cs typeface="Trebuchet MS"/>
              </a:rPr>
              <a:t>l</a:t>
            </a:r>
            <a:r>
              <a:rPr sz="3150" spc="-10" dirty="0">
                <a:solidFill>
                  <a:srgbClr val="0038A8"/>
                </a:solidFill>
                <a:latin typeface="Trebuchet MS"/>
                <a:cs typeface="Trebuchet MS"/>
              </a:rPr>
              <a:t>i</a:t>
            </a:r>
            <a:r>
              <a:rPr sz="3150" spc="-25" dirty="0">
                <a:solidFill>
                  <a:srgbClr val="0038A8"/>
                </a:solidFill>
                <a:latin typeface="Trebuchet MS"/>
                <a:cs typeface="Trebuchet MS"/>
              </a:rPr>
              <a:t>s</a:t>
            </a:r>
            <a:r>
              <a:rPr sz="3150" dirty="0">
                <a:solidFill>
                  <a:srgbClr val="0038A8"/>
                </a:solidFill>
                <a:latin typeface="Trebuchet MS"/>
                <a:cs typeface="Trebuchet MS"/>
              </a:rPr>
              <a:t>t</a:t>
            </a:r>
            <a:r>
              <a:rPr sz="3150" spc="-25" dirty="0">
                <a:solidFill>
                  <a:srgbClr val="0038A8"/>
                </a:solidFill>
                <a:latin typeface="Trebuchet MS"/>
                <a:cs typeface="Trebuchet MS"/>
              </a:rPr>
              <a:t>s</a:t>
            </a:r>
            <a:r>
              <a:rPr sz="3150" spc="-280" dirty="0">
                <a:solidFill>
                  <a:srgbClr val="0038A8"/>
                </a:solidFill>
                <a:latin typeface="Trebuchet MS"/>
                <a:cs typeface="Trebuchet MS"/>
              </a:rPr>
              <a:t>.</a:t>
            </a:r>
            <a:endParaRPr sz="3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25" y="1097025"/>
            <a:ext cx="8870950" cy="3698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525" y="138176"/>
            <a:ext cx="2973705" cy="914400"/>
          </a:xfrm>
          <a:custGeom>
            <a:avLst/>
            <a:gdLst/>
            <a:ahLst/>
            <a:cxnLst/>
            <a:rect l="l" t="t" r="r" b="b"/>
            <a:pathLst>
              <a:path w="2973705" h="914400">
                <a:moveTo>
                  <a:pt x="0" y="914400"/>
                </a:moveTo>
                <a:lnTo>
                  <a:pt x="2973451" y="914400"/>
                </a:lnTo>
                <a:lnTo>
                  <a:pt x="297345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A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4426" y="138176"/>
            <a:ext cx="5853430" cy="914400"/>
          </a:xfrm>
          <a:custGeom>
            <a:avLst/>
            <a:gdLst/>
            <a:ahLst/>
            <a:cxnLst/>
            <a:rect l="l" t="t" r="r" b="b"/>
            <a:pathLst>
              <a:path w="5853430" h="914400">
                <a:moveTo>
                  <a:pt x="0" y="914400"/>
                </a:moveTo>
                <a:lnTo>
                  <a:pt x="5853049" y="914400"/>
                </a:lnTo>
                <a:lnTo>
                  <a:pt x="5853049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5D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25" y="1097025"/>
            <a:ext cx="3017901" cy="3705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4900" y="5645150"/>
            <a:ext cx="5268976" cy="720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9551" y="5778500"/>
            <a:ext cx="4076700" cy="430530"/>
          </a:xfrm>
          <a:custGeom>
            <a:avLst/>
            <a:gdLst/>
            <a:ahLst/>
            <a:cxnLst/>
            <a:rect l="l" t="t" r="r" b="b"/>
            <a:pathLst>
              <a:path w="4076700" h="430529">
                <a:moveTo>
                  <a:pt x="0" y="430212"/>
                </a:moveTo>
                <a:lnTo>
                  <a:pt x="4076700" y="430212"/>
                </a:lnTo>
                <a:lnTo>
                  <a:pt x="4076700" y="0"/>
                </a:lnTo>
                <a:lnTo>
                  <a:pt x="0" y="0"/>
                </a:lnTo>
                <a:lnTo>
                  <a:pt x="0" y="430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88179" y="2533427"/>
            <a:ext cx="2613660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5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350" b="1" spc="-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35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35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50" b="1" spc="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5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35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350" b="1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4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686560">
              <a:lnSpc>
                <a:spcPct val="100000"/>
              </a:lnSpc>
            </a:pPr>
            <a:r>
              <a:rPr spc="-3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  <a:r>
              <a:rPr spc="-20" dirty="0"/>
              <a:t> </a:t>
            </a:r>
            <a:r>
              <a:rPr spc="-30" dirty="0"/>
              <a:t>r</a:t>
            </a:r>
            <a:r>
              <a:rPr spc="-25" dirty="0"/>
              <a:t>i</a:t>
            </a:r>
            <a:r>
              <a:rPr spc="-5" dirty="0"/>
              <a:t>s</a:t>
            </a:r>
            <a:r>
              <a:rPr dirty="0"/>
              <a:t>k</a:t>
            </a:r>
            <a:r>
              <a:rPr spc="15" dirty="0"/>
              <a:t> </a:t>
            </a:r>
            <a:r>
              <a:rPr spc="-25" dirty="0"/>
              <a:t>f</a:t>
            </a:r>
            <a:r>
              <a:rPr dirty="0"/>
              <a:t>a</a:t>
            </a:r>
            <a:r>
              <a:rPr spc="-25" dirty="0"/>
              <a:t>ctor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855" y="1329732"/>
            <a:ext cx="6692265" cy="303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5" dirty="0">
                <a:latin typeface="Calibri"/>
                <a:cs typeface="Calibri"/>
              </a:rPr>
              <a:t>G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nd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endParaRPr sz="3150">
              <a:latin typeface="Calibri"/>
              <a:cs typeface="Calibri"/>
            </a:endParaRPr>
          </a:p>
          <a:p>
            <a:pPr marL="760095" marR="5080" lvl="1" indent="-289560">
              <a:lnSpc>
                <a:spcPct val="100000"/>
              </a:lnSpc>
              <a:spcBef>
                <a:spcPts val="107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2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ma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pin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15" dirty="0">
                <a:latin typeface="Calibri"/>
                <a:cs typeface="Calibri"/>
              </a:rPr>
              <a:t>A</a:t>
            </a:r>
            <a:r>
              <a:rPr sz="3150" spc="10" dirty="0">
                <a:latin typeface="Calibri"/>
                <a:cs typeface="Calibri"/>
              </a:rPr>
              <a:t>ging</a:t>
            </a:r>
            <a:endParaRPr sz="3150">
              <a:latin typeface="Calibri"/>
              <a:cs typeface="Calibri"/>
            </a:endParaRPr>
          </a:p>
          <a:p>
            <a:pPr marL="760095" marR="121920" lvl="1" indent="-289560">
              <a:lnSpc>
                <a:spcPct val="100000"/>
              </a:lnSpc>
              <a:spcBef>
                <a:spcPts val="107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2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n g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ld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9176" y="4551426"/>
            <a:ext cx="6580124" cy="1315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686560">
              <a:lnSpc>
                <a:spcPct val="100000"/>
              </a:lnSpc>
            </a:pPr>
            <a:r>
              <a:rPr spc="-3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  <a:r>
              <a:rPr spc="-20" dirty="0"/>
              <a:t> </a:t>
            </a:r>
            <a:r>
              <a:rPr spc="-30" dirty="0"/>
              <a:t>r</a:t>
            </a:r>
            <a:r>
              <a:rPr spc="-25" dirty="0"/>
              <a:t>i</a:t>
            </a:r>
            <a:r>
              <a:rPr spc="-5" dirty="0"/>
              <a:t>s</a:t>
            </a:r>
            <a:r>
              <a:rPr dirty="0"/>
              <a:t>k</a:t>
            </a:r>
            <a:r>
              <a:rPr spc="15" dirty="0"/>
              <a:t> </a:t>
            </a:r>
            <a:r>
              <a:rPr spc="-25" dirty="0"/>
              <a:t>f</a:t>
            </a:r>
            <a:r>
              <a:rPr dirty="0"/>
              <a:t>a</a:t>
            </a:r>
            <a:r>
              <a:rPr spc="-25" dirty="0"/>
              <a:t>ctor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2530" y="1197908"/>
            <a:ext cx="7418070" cy="4575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0" dirty="0">
                <a:latin typeface="Calibri"/>
                <a:cs typeface="Calibri"/>
              </a:rPr>
              <a:t>G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15" dirty="0">
                <a:latin typeface="Calibri"/>
                <a:cs typeface="Calibri"/>
              </a:rPr>
              <a:t>t</a:t>
            </a:r>
            <a:r>
              <a:rPr sz="3150" spc="-10" dirty="0">
                <a:latin typeface="Calibri"/>
                <a:cs typeface="Calibri"/>
              </a:rPr>
              <a:t>i</a:t>
            </a:r>
            <a:r>
              <a:rPr sz="3150" dirty="0">
                <a:latin typeface="Calibri"/>
                <a:cs typeface="Calibri"/>
              </a:rPr>
              <a:t>c</a:t>
            </a:r>
            <a:r>
              <a:rPr sz="3150" spc="160" dirty="0">
                <a:latin typeface="Calibri"/>
                <a:cs typeface="Calibri"/>
              </a:rPr>
              <a:t> </a:t>
            </a:r>
            <a:r>
              <a:rPr sz="3150" spc="-35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i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dirty="0">
                <a:latin typeface="Calibri"/>
                <a:cs typeface="Calibri"/>
              </a:rPr>
              <a:t>k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f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15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-15" dirty="0">
                <a:latin typeface="Calibri"/>
                <a:cs typeface="Calibri"/>
              </a:rPr>
              <a:t>r</a:t>
            </a:r>
            <a:r>
              <a:rPr sz="3150" spc="10" dirty="0">
                <a:latin typeface="Calibri"/>
                <a:cs typeface="Calibri"/>
              </a:rPr>
              <a:t>s</a:t>
            </a:r>
            <a:endParaRPr sz="3150" dirty="0">
              <a:latin typeface="Calibri"/>
              <a:cs typeface="Calibri"/>
            </a:endParaRPr>
          </a:p>
          <a:p>
            <a:pPr marL="760095" marR="83185" lvl="1" indent="-290195">
              <a:spcBef>
                <a:spcPts val="107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5</a:t>
            </a:r>
            <a:r>
              <a:rPr sz="2800" dirty="0">
                <a:latin typeface="Calibri"/>
                <a:cs typeface="Calibri"/>
              </a:rPr>
              <a:t>%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10</a:t>
            </a:r>
            <a:r>
              <a:rPr sz="2800" dirty="0">
                <a:latin typeface="Calibri"/>
                <a:cs typeface="Calibri"/>
              </a:rPr>
              <a:t>%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se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ere</a:t>
            </a:r>
            <a:r>
              <a:rPr sz="2800" spc="15" dirty="0">
                <a:latin typeface="Calibri"/>
                <a:cs typeface="Calibri"/>
              </a:rPr>
              <a:t>di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se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17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inh</a:t>
            </a:r>
            <a:r>
              <a:rPr sz="2800" spc="-25" dirty="0">
                <a:latin typeface="Calibri"/>
                <a:cs typeface="Calibri"/>
              </a:rPr>
              <a:t>er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fr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p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 smtClean="0">
                <a:latin typeface="Calibri"/>
                <a:cs typeface="Calibri"/>
              </a:rPr>
              <a:t>.</a:t>
            </a:r>
            <a:r>
              <a:rPr lang="en-US" sz="2800" dirty="0">
                <a:cs typeface="Calibri"/>
              </a:rPr>
              <a:t> Having BRCA </a:t>
            </a:r>
            <a:r>
              <a:rPr lang="en-US" sz="2800" dirty="0" smtClean="0">
                <a:cs typeface="Calibri"/>
              </a:rPr>
              <a:t>mutations </a:t>
            </a:r>
            <a:r>
              <a:rPr lang="en-US" sz="2800" dirty="0" err="1" smtClean="0">
                <a:cs typeface="Calibri"/>
              </a:rPr>
              <a:t>inheritied</a:t>
            </a:r>
            <a:r>
              <a:rPr lang="en-US" sz="2800" dirty="0" smtClean="0">
                <a:cs typeface="Calibri"/>
              </a:rPr>
              <a:t>.</a:t>
            </a:r>
            <a:endParaRPr lang="en-US" sz="28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1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5" dirty="0" smtClean="0">
                <a:latin typeface="Calibri"/>
                <a:cs typeface="Calibri"/>
              </a:rPr>
              <a:t>F</a:t>
            </a:r>
            <a:r>
              <a:rPr sz="3150" spc="-10" dirty="0" smtClean="0">
                <a:latin typeface="Calibri"/>
                <a:cs typeface="Calibri"/>
              </a:rPr>
              <a:t>a</a:t>
            </a:r>
            <a:r>
              <a:rPr sz="3150" dirty="0" smtClean="0">
                <a:latin typeface="Calibri"/>
                <a:cs typeface="Calibri"/>
              </a:rPr>
              <a:t>m</a:t>
            </a:r>
            <a:r>
              <a:rPr sz="3150" spc="-10" dirty="0" smtClean="0">
                <a:latin typeface="Calibri"/>
                <a:cs typeface="Calibri"/>
              </a:rPr>
              <a:t>il</a:t>
            </a:r>
            <a:r>
              <a:rPr sz="3150" spc="10" dirty="0" smtClean="0">
                <a:latin typeface="Calibri"/>
                <a:cs typeface="Calibri"/>
              </a:rPr>
              <a:t>y</a:t>
            </a:r>
            <a:r>
              <a:rPr sz="3150" spc="180" dirty="0" smtClean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10" dirty="0">
                <a:latin typeface="Calibri"/>
                <a:cs typeface="Calibri"/>
              </a:rPr>
              <a:t>i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15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10" dirty="0">
                <a:latin typeface="Calibri"/>
                <a:cs typeface="Calibri"/>
              </a:rPr>
              <a:t>y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f </a:t>
            </a:r>
            <a:r>
              <a:rPr sz="3150" spc="10" dirty="0">
                <a:latin typeface="Calibri"/>
                <a:cs typeface="Calibri"/>
              </a:rPr>
              <a:t>b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ea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13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endParaRPr sz="3150" dirty="0">
              <a:latin typeface="Calibri"/>
              <a:cs typeface="Calibri"/>
            </a:endParaRPr>
          </a:p>
          <a:p>
            <a:pPr marL="760095" lvl="1" indent="-290195">
              <a:lnSpc>
                <a:spcPct val="100000"/>
              </a:lnSpc>
              <a:spcBef>
                <a:spcPts val="107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20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30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</a:t>
            </a:r>
          </a:p>
          <a:p>
            <a:pPr marL="760095">
              <a:lnSpc>
                <a:spcPct val="100000"/>
              </a:lnSpc>
            </a:pP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bl</a:t>
            </a:r>
            <a:r>
              <a:rPr sz="2800" spc="10" dirty="0">
                <a:latin typeface="Calibri"/>
                <a:cs typeface="Calibri"/>
              </a:rPr>
              <a:t>oo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di</a:t>
            </a:r>
            <a:r>
              <a:rPr sz="2800" spc="-25" dirty="0">
                <a:latin typeface="Calibri"/>
                <a:cs typeface="Calibri"/>
              </a:rPr>
              <a:t>se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se</a:t>
            </a:r>
            <a:r>
              <a:rPr sz="2800" dirty="0" smtClean="0">
                <a:latin typeface="Calibri"/>
                <a:cs typeface="Calibri"/>
              </a:rPr>
              <a:t>.</a:t>
            </a:r>
            <a:endParaRPr lang="en-US" sz="2800" dirty="0" smtClean="0">
              <a:latin typeface="Calibri"/>
              <a:cs typeface="Calibri"/>
            </a:endParaRPr>
          </a:p>
          <a:p>
            <a:pPr marL="760095">
              <a:lnSpc>
                <a:spcPct val="100000"/>
              </a:lnSpc>
            </a:pPr>
            <a:r>
              <a:rPr lang="en-US" sz="2800" dirty="0" smtClean="0">
                <a:latin typeface="Calibri"/>
                <a:cs typeface="Calibri"/>
              </a:rPr>
              <a:t>Having BRCA mutations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686560">
              <a:lnSpc>
                <a:spcPct val="100000"/>
              </a:lnSpc>
            </a:pPr>
            <a:r>
              <a:rPr spc="-3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  <a:r>
              <a:rPr spc="-20" dirty="0"/>
              <a:t> </a:t>
            </a:r>
            <a:r>
              <a:rPr spc="-30" dirty="0"/>
              <a:t>r</a:t>
            </a:r>
            <a:r>
              <a:rPr spc="-25" dirty="0"/>
              <a:t>i</a:t>
            </a:r>
            <a:r>
              <a:rPr spc="-5" dirty="0"/>
              <a:t>s</a:t>
            </a:r>
            <a:r>
              <a:rPr dirty="0"/>
              <a:t>k</a:t>
            </a:r>
            <a:r>
              <a:rPr spc="15" dirty="0"/>
              <a:t> </a:t>
            </a:r>
            <a:r>
              <a:rPr spc="-25" dirty="0"/>
              <a:t>f</a:t>
            </a:r>
            <a:r>
              <a:rPr dirty="0"/>
              <a:t>a</a:t>
            </a:r>
            <a:r>
              <a:rPr spc="-25" dirty="0"/>
              <a:t>ctor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855" y="1329732"/>
            <a:ext cx="7145655" cy="4421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10" dirty="0">
                <a:latin typeface="Calibri"/>
                <a:cs typeface="Calibri"/>
              </a:rPr>
              <a:t>Pe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n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17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20" dirty="0">
                <a:latin typeface="Calibri"/>
                <a:cs typeface="Calibri"/>
              </a:rPr>
              <a:t>st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-15" dirty="0">
                <a:latin typeface="Calibri"/>
                <a:cs typeface="Calibri"/>
              </a:rPr>
              <a:t>r</a:t>
            </a:r>
            <a:r>
              <a:rPr sz="3150" spc="10" dirty="0">
                <a:latin typeface="Calibri"/>
                <a:cs typeface="Calibri"/>
              </a:rPr>
              <a:t>y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f </a:t>
            </a:r>
            <a:r>
              <a:rPr sz="3150" spc="10" dirty="0">
                <a:latin typeface="Calibri"/>
                <a:cs typeface="Calibri"/>
              </a:rPr>
              <a:t>b</a:t>
            </a:r>
            <a:r>
              <a:rPr sz="3150" spc="-15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ea</a:t>
            </a:r>
            <a:r>
              <a:rPr sz="3150" spc="20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r</a:t>
            </a:r>
            <a:endParaRPr sz="3150" dirty="0">
              <a:latin typeface="Calibri"/>
              <a:cs typeface="Calibri"/>
            </a:endParaRPr>
          </a:p>
          <a:p>
            <a:pPr marL="760095" marR="5080" lvl="1" indent="-289560">
              <a:lnSpc>
                <a:spcPct val="100000"/>
              </a:lnSpc>
              <a:spcBef>
                <a:spcPts val="107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20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pin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ot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p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25" dirty="0">
                <a:latin typeface="Calibri"/>
                <a:cs typeface="Calibri"/>
              </a:rPr>
              <a:t>am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25" dirty="0" smtClean="0">
                <a:latin typeface="Calibri"/>
                <a:cs typeface="Calibri"/>
              </a:rPr>
              <a:t>P</a:t>
            </a:r>
            <a:r>
              <a:rPr sz="3150" spc="-30" dirty="0" smtClean="0">
                <a:latin typeface="Calibri"/>
                <a:cs typeface="Calibri"/>
              </a:rPr>
              <a:t>r</a:t>
            </a:r>
            <a:r>
              <a:rPr sz="3150" spc="-25" dirty="0" smtClean="0">
                <a:latin typeface="Calibri"/>
                <a:cs typeface="Calibri"/>
              </a:rPr>
              <a:t>e</a:t>
            </a:r>
            <a:r>
              <a:rPr sz="3150" spc="10" dirty="0" smtClean="0">
                <a:latin typeface="Calibri"/>
                <a:cs typeface="Calibri"/>
              </a:rPr>
              <a:t>vio</a:t>
            </a:r>
            <a:r>
              <a:rPr sz="3150" spc="20" dirty="0" smtClean="0">
                <a:latin typeface="Calibri"/>
                <a:cs typeface="Calibri"/>
              </a:rPr>
              <a:t>u</a:t>
            </a:r>
            <a:r>
              <a:rPr sz="3150" spc="10" dirty="0" smtClean="0">
                <a:latin typeface="Calibri"/>
                <a:cs typeface="Calibri"/>
              </a:rPr>
              <a:t>s</a:t>
            </a:r>
            <a:r>
              <a:rPr sz="3150" spc="140" dirty="0" smtClean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c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d</a:t>
            </a:r>
            <a:r>
              <a:rPr sz="3150" spc="5" dirty="0">
                <a:latin typeface="Calibri"/>
                <a:cs typeface="Calibri"/>
              </a:rPr>
              <a:t>i</a:t>
            </a:r>
            <a:r>
              <a:rPr sz="3150" spc="-2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10" dirty="0">
                <a:latin typeface="Calibri"/>
                <a:cs typeface="Calibri"/>
              </a:rPr>
              <a:t>ion</a:t>
            </a:r>
            <a:endParaRPr sz="3150" dirty="0">
              <a:latin typeface="Calibri"/>
              <a:cs typeface="Calibri"/>
            </a:endParaRPr>
          </a:p>
          <a:p>
            <a:pPr marL="760095" marR="33020" lvl="1" indent="-289560">
              <a:lnSpc>
                <a:spcPct val="100000"/>
              </a:lnSpc>
              <a:spcBef>
                <a:spcPts val="107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5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di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9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ot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5" dirty="0">
                <a:latin typeface="Calibri"/>
                <a:cs typeface="Calibri"/>
              </a:rPr>
              <a:t>hil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un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dul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ch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sk</a:t>
            </a:r>
            <a:r>
              <a:rPr sz="2800" spc="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spAutoFit/>
          </a:bodyPr>
          <a:lstStyle/>
          <a:p>
            <a:pPr marL="1686560">
              <a:lnSpc>
                <a:spcPct val="100000"/>
              </a:lnSpc>
            </a:pPr>
            <a:r>
              <a:rPr spc="-3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  <a:r>
              <a:rPr spc="-20" dirty="0"/>
              <a:t> </a:t>
            </a:r>
            <a:r>
              <a:rPr spc="-30" dirty="0"/>
              <a:t>r</a:t>
            </a:r>
            <a:r>
              <a:rPr spc="-25" dirty="0"/>
              <a:t>i</a:t>
            </a:r>
            <a:r>
              <a:rPr spc="-5" dirty="0"/>
              <a:t>s</a:t>
            </a:r>
            <a:r>
              <a:rPr dirty="0"/>
              <a:t>k</a:t>
            </a:r>
            <a:r>
              <a:rPr spc="15" dirty="0"/>
              <a:t> </a:t>
            </a:r>
            <a:r>
              <a:rPr spc="-25" dirty="0"/>
              <a:t>f</a:t>
            </a:r>
            <a:r>
              <a:rPr dirty="0"/>
              <a:t>a</a:t>
            </a:r>
            <a:r>
              <a:rPr spc="-25" dirty="0"/>
              <a:t>ctor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5" y="1388663"/>
            <a:ext cx="7456170" cy="504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-25" dirty="0">
                <a:latin typeface="Calibri"/>
                <a:cs typeface="Calibri"/>
              </a:rPr>
              <a:t>P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st</a:t>
            </a:r>
            <a:r>
              <a:rPr sz="3150" spc="-10" dirty="0">
                <a:latin typeface="Calibri"/>
                <a:cs typeface="Calibri"/>
              </a:rPr>
              <a:t>-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p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</a:t>
            </a:r>
            <a:r>
              <a:rPr sz="3150" spc="23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h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-15" dirty="0">
                <a:latin typeface="Calibri"/>
                <a:cs typeface="Calibri"/>
              </a:rPr>
              <a:t>r</a:t>
            </a:r>
            <a:r>
              <a:rPr sz="3150" spc="5" dirty="0">
                <a:latin typeface="Calibri"/>
                <a:cs typeface="Calibri"/>
              </a:rPr>
              <a:t>m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n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th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0" dirty="0">
                <a:latin typeface="Calibri"/>
                <a:cs typeface="Calibri"/>
              </a:rPr>
              <a:t>p</a:t>
            </a:r>
            <a:r>
              <a:rPr sz="3150" dirty="0">
                <a:latin typeface="Calibri"/>
                <a:cs typeface="Calibri"/>
              </a:rPr>
              <a:t>y</a:t>
            </a:r>
            <a:r>
              <a:rPr sz="3150" spc="1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(</a:t>
            </a:r>
            <a:r>
              <a:rPr sz="3150" spc="-10" dirty="0">
                <a:latin typeface="Calibri"/>
                <a:cs typeface="Calibri"/>
              </a:rPr>
              <a:t>P</a:t>
            </a:r>
            <a:r>
              <a:rPr sz="3150" spc="10" dirty="0">
                <a:latin typeface="Calibri"/>
                <a:cs typeface="Calibri"/>
              </a:rPr>
              <a:t>H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5" dirty="0">
                <a:latin typeface="Calibri"/>
                <a:cs typeface="Calibri"/>
              </a:rPr>
              <a:t>)</a:t>
            </a:r>
            <a:endParaRPr sz="3150">
              <a:latin typeface="Calibri"/>
              <a:cs typeface="Calibri"/>
            </a:endParaRPr>
          </a:p>
          <a:p>
            <a:pPr marL="760095" marR="226695" lvl="1" indent="-289560">
              <a:lnSpc>
                <a:spcPct val="100000"/>
              </a:lnSpc>
              <a:spcBef>
                <a:spcPts val="107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bin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PH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1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25" dirty="0">
                <a:latin typeface="Calibri"/>
                <a:cs typeface="Calibri"/>
              </a:rPr>
              <a:t>D</a:t>
            </a:r>
            <a:r>
              <a:rPr sz="3150" spc="10" dirty="0">
                <a:latin typeface="Calibri"/>
                <a:cs typeface="Calibri"/>
              </a:rPr>
              <a:t>ES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5" dirty="0">
                <a:latin typeface="Calibri"/>
                <a:cs typeface="Calibri"/>
              </a:rPr>
              <a:t>x</a:t>
            </a:r>
            <a:r>
              <a:rPr sz="3150" spc="20" dirty="0">
                <a:latin typeface="Calibri"/>
                <a:cs typeface="Calibri"/>
              </a:rPr>
              <a:t>p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15" dirty="0">
                <a:latin typeface="Calibri"/>
                <a:cs typeface="Calibri"/>
              </a:rPr>
              <a:t>e</a:t>
            </a:r>
            <a:endParaRPr sz="3150">
              <a:latin typeface="Calibri"/>
              <a:cs typeface="Calibri"/>
            </a:endParaRPr>
          </a:p>
          <a:p>
            <a:pPr marL="760095" lvl="1" indent="-289560">
              <a:lnSpc>
                <a:spcPct val="100000"/>
              </a:lnSpc>
              <a:spcBef>
                <a:spcPts val="1075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2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li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ht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7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endParaRPr sz="2800">
              <a:latin typeface="Calibri"/>
              <a:cs typeface="Calibri"/>
            </a:endParaRPr>
          </a:p>
          <a:p>
            <a:pPr marL="355600" marR="3162300" indent="-342900">
              <a:lnSpc>
                <a:spcPct val="101699"/>
              </a:lnSpc>
              <a:spcBef>
                <a:spcPts val="2350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2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us</a:t>
            </a:r>
            <a:r>
              <a:rPr sz="3150" spc="15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5" dirty="0">
                <a:latin typeface="Calibri"/>
                <a:cs typeface="Calibri"/>
              </a:rPr>
              <a:t>f </a:t>
            </a:r>
            <a:r>
              <a:rPr sz="3150" spc="10" dirty="0">
                <a:latin typeface="Calibri"/>
                <a:cs typeface="Calibri"/>
              </a:rPr>
              <a:t>h</a:t>
            </a:r>
            <a:r>
              <a:rPr sz="3150" spc="20" dirty="0">
                <a:latin typeface="Calibri"/>
                <a:cs typeface="Calibri"/>
              </a:rPr>
              <a:t>o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dirty="0">
                <a:latin typeface="Calibri"/>
                <a:cs typeface="Calibri"/>
              </a:rPr>
              <a:t>m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n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5" dirty="0">
                <a:latin typeface="Calibri"/>
                <a:cs typeface="Calibri"/>
              </a:rPr>
              <a:t>l 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10" dirty="0">
                <a:latin typeface="Calibri"/>
                <a:cs typeface="Calibri"/>
              </a:rPr>
              <a:t>o</a:t>
            </a:r>
            <a:r>
              <a:rPr sz="3150" spc="25" dirty="0">
                <a:latin typeface="Calibri"/>
                <a:cs typeface="Calibri"/>
              </a:rPr>
              <a:t>n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-2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pt</a:t>
            </a:r>
            <a:r>
              <a:rPr sz="3150" spc="-5" dirty="0">
                <a:latin typeface="Calibri"/>
                <a:cs typeface="Calibri"/>
              </a:rPr>
              <a:t>i</a:t>
            </a:r>
            <a:r>
              <a:rPr sz="3150" spc="10" dirty="0">
                <a:latin typeface="Calibri"/>
                <a:cs typeface="Calibri"/>
              </a:rPr>
              <a:t>v</a:t>
            </a:r>
            <a:r>
              <a:rPr sz="3150" spc="-10" dirty="0">
                <a:latin typeface="Calibri"/>
                <a:cs typeface="Calibri"/>
              </a:rPr>
              <a:t>e</a:t>
            </a:r>
            <a:r>
              <a:rPr sz="3150" spc="10" dirty="0">
                <a:latin typeface="Calibri"/>
                <a:cs typeface="Calibri"/>
              </a:rPr>
              <a:t>s</a:t>
            </a:r>
            <a:endParaRPr sz="3150">
              <a:latin typeface="Calibri"/>
              <a:cs typeface="Calibri"/>
            </a:endParaRPr>
          </a:p>
          <a:p>
            <a:pPr marL="760095" marR="5080" lvl="1" indent="-289560">
              <a:lnSpc>
                <a:spcPct val="100000"/>
              </a:lnSpc>
              <a:spcBef>
                <a:spcPts val="1070"/>
              </a:spcBef>
              <a:buClr>
                <a:srgbClr val="ABCA24"/>
              </a:buClr>
              <a:buSzPct val="89285"/>
              <a:buFont typeface="Wingdings"/>
              <a:buChar char=""/>
              <a:tabLst>
                <a:tab pos="760095" algn="l"/>
              </a:tabLst>
            </a:pPr>
            <a:r>
              <a:rPr sz="2800" spc="2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li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ht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7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 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bu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to</a:t>
            </a:r>
            <a:r>
              <a:rPr sz="2800" spc="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9600" y="2968625"/>
            <a:ext cx="1995551" cy="188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480" rIns="0" bIns="0" rtlCol="0">
            <a:spAutoFit/>
          </a:bodyPr>
          <a:lstStyle/>
          <a:p>
            <a:pPr marL="1686560">
              <a:lnSpc>
                <a:spcPct val="100000"/>
              </a:lnSpc>
            </a:pPr>
            <a:r>
              <a:rPr spc="-30" dirty="0"/>
              <a:t>B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a</a:t>
            </a:r>
            <a:r>
              <a:rPr spc="-20" dirty="0"/>
              <a:t>s</a:t>
            </a:r>
            <a:r>
              <a:rPr dirty="0"/>
              <a:t>t</a:t>
            </a:r>
            <a:r>
              <a:rPr spc="30" dirty="0"/>
              <a:t> </a:t>
            </a:r>
            <a:r>
              <a:rPr spc="-20" dirty="0"/>
              <a:t>c</a:t>
            </a:r>
            <a:r>
              <a:rPr dirty="0"/>
              <a:t>a</a:t>
            </a:r>
            <a:r>
              <a:rPr spc="-20" dirty="0"/>
              <a:t>nce</a:t>
            </a:r>
            <a:r>
              <a:rPr dirty="0"/>
              <a:t>r</a:t>
            </a:r>
            <a:r>
              <a:rPr spc="-20" dirty="0"/>
              <a:t> </a:t>
            </a:r>
            <a:r>
              <a:rPr spc="-30" dirty="0"/>
              <a:t>r</a:t>
            </a:r>
            <a:r>
              <a:rPr spc="-25" dirty="0"/>
              <a:t>i</a:t>
            </a:r>
            <a:r>
              <a:rPr spc="-5" dirty="0"/>
              <a:t>s</a:t>
            </a:r>
            <a:r>
              <a:rPr dirty="0"/>
              <a:t>k</a:t>
            </a:r>
            <a:r>
              <a:rPr spc="15" dirty="0"/>
              <a:t> </a:t>
            </a:r>
            <a:r>
              <a:rPr spc="-25" dirty="0"/>
              <a:t>f</a:t>
            </a:r>
            <a:r>
              <a:rPr dirty="0"/>
              <a:t>a</a:t>
            </a:r>
            <a:r>
              <a:rPr spc="-25" dirty="0"/>
              <a:t>ctor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855" y="1317032"/>
            <a:ext cx="7504430" cy="463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20" dirty="0">
                <a:latin typeface="Calibri"/>
                <a:cs typeface="Calibri"/>
              </a:rPr>
              <a:t>R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-15" dirty="0">
                <a:latin typeface="Calibri"/>
                <a:cs typeface="Calibri"/>
              </a:rPr>
              <a:t>c</a:t>
            </a:r>
            <a:r>
              <a:rPr sz="3150" spc="15" dirty="0">
                <a:latin typeface="Calibri"/>
                <a:cs typeface="Calibri"/>
              </a:rPr>
              <a:t>e</a:t>
            </a:r>
            <a:endParaRPr sz="3150">
              <a:latin typeface="Calibri"/>
              <a:cs typeface="Calibri"/>
            </a:endParaRPr>
          </a:p>
          <a:p>
            <a:pPr marL="470534" marR="5080">
              <a:lnSpc>
                <a:spcPct val="100000"/>
              </a:lnSpc>
              <a:spcBef>
                <a:spcPts val="1075"/>
              </a:spcBef>
            </a:pPr>
            <a:r>
              <a:rPr sz="2800" spc="2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fr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1025"/>
              </a:spcBef>
            </a:pP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fr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li</a:t>
            </a:r>
            <a:r>
              <a:rPr sz="2800" spc="-25" dirty="0">
                <a:latin typeface="Calibri"/>
                <a:cs typeface="Calibri"/>
              </a:rPr>
              <a:t>ke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5"/>
              </a:spcBef>
            </a:pP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30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15"/>
              </a:spcBef>
              <a:buClr>
                <a:srgbClr val="ABCA24"/>
              </a:buClr>
              <a:buFont typeface="Wingdings"/>
              <a:buChar char=""/>
              <a:tabLst>
                <a:tab pos="356235" algn="l"/>
              </a:tabLst>
            </a:pPr>
            <a:r>
              <a:rPr sz="3150" spc="30" dirty="0">
                <a:latin typeface="Calibri"/>
                <a:cs typeface="Calibri"/>
              </a:rPr>
              <a:t>D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20" dirty="0">
                <a:latin typeface="Calibri"/>
                <a:cs typeface="Calibri"/>
              </a:rPr>
              <a:t>n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dirty="0">
                <a:latin typeface="Calibri"/>
                <a:cs typeface="Calibri"/>
              </a:rPr>
              <a:t>e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b</a:t>
            </a:r>
            <a:r>
              <a:rPr sz="3150" spc="-30" dirty="0">
                <a:latin typeface="Calibri"/>
                <a:cs typeface="Calibri"/>
              </a:rPr>
              <a:t>r</a:t>
            </a:r>
            <a:r>
              <a:rPr sz="3150" spc="-25" dirty="0">
                <a:latin typeface="Calibri"/>
                <a:cs typeface="Calibri"/>
              </a:rPr>
              <a:t>e</a:t>
            </a:r>
            <a:r>
              <a:rPr sz="3150" spc="-10" dirty="0">
                <a:latin typeface="Calibri"/>
                <a:cs typeface="Calibri"/>
              </a:rPr>
              <a:t>a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10" dirty="0">
                <a:latin typeface="Calibri"/>
                <a:cs typeface="Calibri"/>
              </a:rPr>
              <a:t>t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20" dirty="0">
                <a:latin typeface="Calibri"/>
                <a:cs typeface="Calibri"/>
              </a:rPr>
              <a:t>t</a:t>
            </a:r>
            <a:r>
              <a:rPr sz="3150" spc="5" dirty="0">
                <a:latin typeface="Calibri"/>
                <a:cs typeface="Calibri"/>
              </a:rPr>
              <a:t>is</a:t>
            </a:r>
            <a:r>
              <a:rPr sz="3150" spc="25" dirty="0">
                <a:latin typeface="Calibri"/>
                <a:cs typeface="Calibri"/>
              </a:rPr>
              <a:t>s</a:t>
            </a:r>
            <a:r>
              <a:rPr sz="3150" spc="20" dirty="0">
                <a:latin typeface="Calibri"/>
                <a:cs typeface="Calibri"/>
              </a:rPr>
              <a:t>u</a:t>
            </a:r>
            <a:r>
              <a:rPr sz="3150" dirty="0">
                <a:latin typeface="Calibri"/>
                <a:cs typeface="Calibri"/>
              </a:rPr>
              <a:t>e</a:t>
            </a:r>
            <a:endParaRPr sz="3150">
              <a:latin typeface="Calibri"/>
              <a:cs typeface="Calibri"/>
            </a:endParaRPr>
          </a:p>
          <a:p>
            <a:pPr marL="470534" marR="188595">
              <a:lnSpc>
                <a:spcPct val="100000"/>
              </a:lnSpc>
              <a:spcBef>
                <a:spcPts val="1075"/>
              </a:spcBef>
            </a:pPr>
            <a:r>
              <a:rPr sz="2800" spc="5" dirty="0">
                <a:latin typeface="Calibri"/>
                <a:cs typeface="Calibri"/>
              </a:rPr>
              <a:t>W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w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25" dirty="0">
                <a:latin typeface="Calibri"/>
                <a:cs typeface="Calibri"/>
              </a:rPr>
              <a:t>mamm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30" dirty="0">
                <a:latin typeface="Calibri"/>
                <a:cs typeface="Calibri"/>
              </a:rPr>
              <a:t>ra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17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re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A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2093</Words>
  <Application>Microsoft Office PowerPoint</Application>
  <PresentationFormat>On-screen Show (4:3)</PresentationFormat>
  <Paragraphs>218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Gill Sans MT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What is breast cancer?</vt:lpstr>
      <vt:lpstr>Causes of breast cancer</vt:lpstr>
      <vt:lpstr>Breast cancer risk factors</vt:lpstr>
      <vt:lpstr>Breast cancer risk factors</vt:lpstr>
      <vt:lpstr>Breast cancer risk factors</vt:lpstr>
      <vt:lpstr>Breast cancer risk factors</vt:lpstr>
      <vt:lpstr>Breast cancer risk factors</vt:lpstr>
      <vt:lpstr>Breast cancer risk factors</vt:lpstr>
      <vt:lpstr>Breast cancer risk factors</vt:lpstr>
      <vt:lpstr>Preventing breast cancer</vt:lpstr>
      <vt:lpstr>Preventing breast cancer</vt:lpstr>
      <vt:lpstr>Breast cancer screening</vt:lpstr>
      <vt:lpstr>ACS Recommendations for Early Breast Cancer Detection</vt:lpstr>
      <vt:lpstr>ACS Recommendations for Early Breast Cancer Detection</vt:lpstr>
      <vt:lpstr>PowerPoint Presentation</vt:lpstr>
      <vt:lpstr>PowerPoint Presentation</vt:lpstr>
      <vt:lpstr>What is the prostate?</vt:lpstr>
      <vt:lpstr>What is prostate cancer?</vt:lpstr>
      <vt:lpstr>Causes of prostate cancer</vt:lpstr>
      <vt:lpstr>Prostate cancer risk factors</vt:lpstr>
      <vt:lpstr>Prostate Cancer ris k factors</vt:lpstr>
      <vt:lpstr>PowerPoint Presentation</vt:lpstr>
      <vt:lpstr>Lowering prostate cancer risk</vt:lpstr>
      <vt:lpstr>Early detection of prostate cancer</vt:lpstr>
      <vt:lpstr>Screening tests most often used</vt:lpstr>
      <vt:lpstr>Screening for prostate cancer</vt:lpstr>
      <vt:lpstr>PowerPoint Presentation</vt:lpstr>
      <vt:lpstr>PowerPoint Presentation</vt:lpstr>
      <vt:lpstr>ACS Recommendations for the Early </vt:lpstr>
      <vt:lpstr>PowerPoint Presentation</vt:lpstr>
      <vt:lpstr>PowerPoint Presentation</vt:lpstr>
      <vt:lpstr>What you ca n do</vt:lpstr>
      <vt:lpstr>PowerPoint Presentation</vt:lpstr>
      <vt:lpstr>What you can do</vt:lpstr>
      <vt:lpstr>What you can do</vt:lpstr>
      <vt:lpstr>What you can do</vt:lpstr>
      <vt:lpstr>What you can do</vt:lpstr>
      <vt:lpstr>More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KAStump-Sutliff</dc:creator>
  <cp:lastModifiedBy>Schilp, Phyllis</cp:lastModifiedBy>
  <cp:revision>18</cp:revision>
  <dcterms:created xsi:type="dcterms:W3CDTF">2016-01-04T15:26:58Z</dcterms:created>
  <dcterms:modified xsi:type="dcterms:W3CDTF">2016-02-25T15:29:42Z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2015-09-17T00:00:00Z</vt:filetime>
  </property>
  <property fmtid="{D5CDD505-2E9C-101B-9397-08002B2CF9AE}" pid="3" name="LastSaved">
    <vt:filetime>2016-01-04T00:00:00Z</vt:filetime>
  </property>
</Properties>
</file>