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5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7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4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4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5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0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5888-86AE-4C34-BC8F-49407C88D2E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5428-0D66-4C00-B30D-E2D31B75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9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Notice Regarding Open Burning April 18-21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Sudbury Fire, along with area Fire Departments will be restricting open burning from April 18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thru April 21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st.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With the country’s 250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celebration in Concord and Lincoln on the 18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, 19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, and 20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, as well as the Marathon on Monday the 21st; multiple local and regional resources will be committed to these events.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Regionally, the decision was made to restrict burning and prevent a permit fire from going out of control during these events.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We appreciate your understanding.  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Happy Birthday America!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693" y="4734838"/>
            <a:ext cx="1577062" cy="157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7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Notice Regarding Open Burning April 18-21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Regarding Open Burning April 18-21</dc:title>
  <dc:creator>Choate, Timothy</dc:creator>
  <cp:lastModifiedBy>Choate, Timothy</cp:lastModifiedBy>
  <cp:revision>4</cp:revision>
  <dcterms:created xsi:type="dcterms:W3CDTF">2025-04-15T18:19:55Z</dcterms:created>
  <dcterms:modified xsi:type="dcterms:W3CDTF">2025-04-15T18:55:20Z</dcterms:modified>
</cp:coreProperties>
</file>