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5888-86AE-4C34-BC8F-49407C88D2E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5428-0D66-4C00-B30D-E2D31B75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58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5888-86AE-4C34-BC8F-49407C88D2E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5428-0D66-4C00-B30D-E2D31B75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277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5888-86AE-4C34-BC8F-49407C88D2E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5428-0D66-4C00-B30D-E2D31B75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720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5888-86AE-4C34-BC8F-49407C88D2E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5428-0D66-4C00-B30D-E2D31B75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15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5888-86AE-4C34-BC8F-49407C88D2E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5428-0D66-4C00-B30D-E2D31B75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2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5888-86AE-4C34-BC8F-49407C88D2E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5428-0D66-4C00-B30D-E2D31B75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97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5888-86AE-4C34-BC8F-49407C88D2E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5428-0D66-4C00-B30D-E2D31B75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80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5888-86AE-4C34-BC8F-49407C88D2E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5428-0D66-4C00-B30D-E2D31B75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41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5888-86AE-4C34-BC8F-49407C88D2E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5428-0D66-4C00-B30D-E2D31B75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749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5888-86AE-4C34-BC8F-49407C88D2E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5428-0D66-4C00-B30D-E2D31B75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59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5888-86AE-4C34-BC8F-49407C88D2E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5428-0D66-4C00-B30D-E2D31B75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09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7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5888-86AE-4C34-BC8F-49407C88D2E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F5428-0D66-4C00-B30D-E2D31B75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997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Notice Regarding Open Burning April 18-21</a:t>
            </a:r>
            <a:endParaRPr lang="en-US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Sudbury Fire, along with area Fire Departments will be restricting open burning from April 18</a:t>
            </a:r>
            <a:r>
              <a:rPr lang="en-US" baseline="30000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th</a:t>
            </a:r>
            <a:r>
              <a:rPr lang="en-US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 thru April 21</a:t>
            </a:r>
            <a:r>
              <a:rPr lang="en-US" baseline="30000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st.</a:t>
            </a:r>
          </a:p>
          <a:p>
            <a:r>
              <a:rPr lang="en-US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  </a:t>
            </a:r>
            <a:r>
              <a:rPr lang="en-US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With the country’s 250</a:t>
            </a:r>
            <a:r>
              <a:rPr lang="en-US" baseline="30000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th</a:t>
            </a:r>
            <a:r>
              <a:rPr lang="en-US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 celebration in Concord and Lincoln on the 18</a:t>
            </a:r>
            <a:r>
              <a:rPr lang="en-US" baseline="30000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th</a:t>
            </a:r>
            <a:r>
              <a:rPr lang="en-US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, 19</a:t>
            </a:r>
            <a:r>
              <a:rPr lang="en-US" baseline="30000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th</a:t>
            </a:r>
            <a:r>
              <a:rPr lang="en-US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, and 20</a:t>
            </a:r>
            <a:r>
              <a:rPr lang="en-US" baseline="30000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th</a:t>
            </a:r>
            <a:r>
              <a:rPr lang="en-US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, as well as the Marathon on Monday the 21st; multiple local and regional resources will be committed to these events.</a:t>
            </a:r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Regionally, the decision was made to restrict burning and prevent a permit fire from going out of control during these events.</a:t>
            </a:r>
          </a:p>
          <a:p>
            <a:r>
              <a:rPr lang="en-US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We appreciate your understanding.  </a:t>
            </a:r>
          </a:p>
          <a:p>
            <a:r>
              <a:rPr lang="en-US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Happy Birthday America!</a:t>
            </a:r>
            <a:endParaRPr lang="en-US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6693" y="4734838"/>
            <a:ext cx="1577062" cy="1577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771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99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Notice Regarding Open Burning April 18-21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Notice Regarding Open Burning April 18-21</dc:title>
  <dc:creator>Choate, Timothy</dc:creator>
  <cp:lastModifiedBy>Choate, Timothy</cp:lastModifiedBy>
  <cp:revision>4</cp:revision>
  <dcterms:created xsi:type="dcterms:W3CDTF">2025-04-15T18:19:55Z</dcterms:created>
  <dcterms:modified xsi:type="dcterms:W3CDTF">2025-04-15T18:55:20Z</dcterms:modified>
</cp:coreProperties>
</file>