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57" r:id="rId6"/>
    <p:sldId id="264" r:id="rId7"/>
    <p:sldId id="263" r:id="rId8"/>
    <p:sldId id="262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56E4-B027-435A-979F-A0A432082B36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3323-C8C0-41F6-A31C-41CC149A8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1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56E4-B027-435A-979F-A0A432082B36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3323-C8C0-41F6-A31C-41CC149A8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83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56E4-B027-435A-979F-A0A432082B36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3323-C8C0-41F6-A31C-41CC149A8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3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56E4-B027-435A-979F-A0A432082B36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3323-C8C0-41F6-A31C-41CC149A8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5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56E4-B027-435A-979F-A0A432082B36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3323-C8C0-41F6-A31C-41CC149A8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5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56E4-B027-435A-979F-A0A432082B36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3323-C8C0-41F6-A31C-41CC149A8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7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56E4-B027-435A-979F-A0A432082B36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3323-C8C0-41F6-A31C-41CC149A8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9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56E4-B027-435A-979F-A0A432082B36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3323-C8C0-41F6-A31C-41CC149A8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56E4-B027-435A-979F-A0A432082B36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3323-C8C0-41F6-A31C-41CC149A8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5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56E4-B027-435A-979F-A0A432082B36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3323-C8C0-41F6-A31C-41CC149A8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0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56E4-B027-435A-979F-A0A432082B36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3323-C8C0-41F6-A31C-41CC149A8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0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356E4-B027-435A-979F-A0A432082B36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23323-C8C0-41F6-A31C-41CC149A8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6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Fairbank Options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35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68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64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67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53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66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31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48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26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Fairbank Options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Fairbank Options</dc:title>
  <dc:creator>Kelly, James</dc:creator>
  <cp:lastModifiedBy>Kelly, James</cp:lastModifiedBy>
  <cp:revision>2</cp:revision>
  <dcterms:created xsi:type="dcterms:W3CDTF">2016-03-29T17:02:10Z</dcterms:created>
  <dcterms:modified xsi:type="dcterms:W3CDTF">2016-03-29T17:02:21Z</dcterms:modified>
</cp:coreProperties>
</file>